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5105400"/>
            <a:ext cx="3033464" cy="1295400"/>
          </a:xfrm>
        </p:spPr>
        <p:txBody>
          <a:bodyPr>
            <a:noAutofit/>
          </a:bodyPr>
          <a:lstStyle/>
          <a:p>
            <a:pPr algn="l"/>
            <a:r>
              <a:rPr lang="en-IN" sz="1800" b="1" u="sng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TEAM MEMBERS</a:t>
            </a:r>
          </a:p>
          <a:p>
            <a:pPr algn="l"/>
            <a:r>
              <a:rPr lang="en-IN" sz="1800" b="1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Niraj</a:t>
            </a:r>
            <a:r>
              <a:rPr lang="en-IN" sz="1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</a:t>
            </a:r>
            <a:r>
              <a:rPr lang="en-IN" sz="1800" b="1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alra</a:t>
            </a:r>
            <a:endParaRPr lang="en-IN" sz="18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algn="l"/>
            <a:r>
              <a:rPr lang="en-IN" sz="1800" b="1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Gajraj</a:t>
            </a:r>
            <a:r>
              <a:rPr lang="en-IN" sz="1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</a:t>
            </a:r>
            <a:r>
              <a:rPr lang="en-IN" sz="1800" b="1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uldeep</a:t>
            </a:r>
            <a:endParaRPr lang="en-IN" sz="18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algn="l"/>
            <a:r>
              <a:rPr lang="en-IN" sz="1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Chintan Khanna</a:t>
            </a:r>
          </a:p>
          <a:p>
            <a:pPr algn="l"/>
            <a:r>
              <a:rPr lang="en-IN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						</a:t>
            </a:r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87624"/>
            <a:ext cx="7772400" cy="158417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sz="4000" b="1" cap="al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EMV: EUROPAY, MASTERCARD,VISA</a:t>
            </a:r>
            <a:endParaRPr lang="en-IN" sz="4000" cap="all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323975" cy="13319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 smtClean="0"/>
              <a:t>UPDATE AT PROJECT MILESTONE: </a:t>
            </a:r>
            <a:r>
              <a:rPr lang="en-IN" sz="2400" b="1" u="sng" dirty="0"/>
              <a:t>CODE IMPROVEMENT </a:t>
            </a:r>
          </a:p>
        </p:txBody>
      </p:sp>
    </p:spTree>
    <p:extLst>
      <p:ext uri="{BB962C8B-B14F-4D97-AF65-F5344CB8AC3E}">
        <p14:creationId xmlns:p14="http://schemas.microsoft.com/office/powerpoint/2010/main" val="37373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PROJECT MILESTONE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Repo </a:t>
            </a:r>
            <a:r>
              <a:rPr lang="en-IN" dirty="0" smtClean="0"/>
              <a:t>modification completed</a:t>
            </a:r>
            <a:r>
              <a:rPr lang="en-IN" dirty="0" smtClean="0"/>
              <a:t>	</a:t>
            </a:r>
          </a:p>
          <a:p>
            <a:r>
              <a:rPr lang="en-IN" dirty="0" smtClean="0"/>
              <a:t>Perform security analysis	completed</a:t>
            </a:r>
          </a:p>
          <a:p>
            <a:r>
              <a:rPr lang="en-IN" dirty="0" smtClean="0"/>
              <a:t>Code Improvement	</a:t>
            </a:r>
            <a:endParaRPr lang="en-IN" dirty="0" smtClean="0"/>
          </a:p>
          <a:p>
            <a:r>
              <a:rPr lang="en-IN" dirty="0" smtClean="0"/>
              <a:t>Timing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4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\Desktop\c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20614"/>
            <a:ext cx="1600200" cy="10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/>
              <a:t>WHAT WE HAD INITIALLY ?</a:t>
            </a:r>
            <a:endParaRPr lang="en-IN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966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Only Applet code with issues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Abandoned code =&gt; </a:t>
            </a:r>
            <a:r>
              <a:rPr lang="en-IN" sz="2400" dirty="0" smtClean="0">
                <a:solidFill>
                  <a:srgbClr val="FF0000"/>
                </a:solidFill>
              </a:rPr>
              <a:t>scope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Lack of comments =&gt; </a:t>
            </a:r>
            <a:r>
              <a:rPr lang="en-IN" sz="2400" dirty="0" smtClean="0">
                <a:solidFill>
                  <a:srgbClr val="FF0000"/>
                </a:solidFill>
              </a:rPr>
              <a:t>Difficult to understand functioning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Incomplete Offline unencrypted PIN Verification =&gt; </a:t>
            </a:r>
            <a:r>
              <a:rPr lang="en-IN" sz="2400" dirty="0" smtClean="0">
                <a:solidFill>
                  <a:srgbClr val="FF0000"/>
                </a:solidFill>
              </a:rPr>
              <a:t>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No assumptions of Issuer and POS =&gt; </a:t>
            </a:r>
            <a:r>
              <a:rPr lang="en-IN" sz="2400" dirty="0" smtClean="0">
                <a:solidFill>
                  <a:srgbClr val="FF0000"/>
                </a:solidFill>
              </a:rPr>
              <a:t>Difficult to verify functionality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TASKS COMPLETED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b="1" u="sng" dirty="0" smtClean="0"/>
              <a:t>04 x </a:t>
            </a:r>
            <a:r>
              <a:rPr lang="en-IN" b="1" u="sng" dirty="0" smtClean="0"/>
              <a:t>Issues fixed</a:t>
            </a:r>
          </a:p>
          <a:p>
            <a:pPr lvl="1"/>
            <a:r>
              <a:rPr lang="en-IN" dirty="0"/>
              <a:t>SDA card </a:t>
            </a:r>
            <a:r>
              <a:rPr lang="en-IN" dirty="0" smtClean="0"/>
              <a:t>authentication Implemented (lack of data from Issuer)</a:t>
            </a:r>
            <a:endParaRPr lang="en-IN" dirty="0"/>
          </a:p>
          <a:p>
            <a:pPr lvl="1"/>
            <a:r>
              <a:rPr lang="en-IN" dirty="0"/>
              <a:t>Encryption of  Offline PIN</a:t>
            </a:r>
          </a:p>
          <a:p>
            <a:pPr lvl="1"/>
            <a:r>
              <a:rPr lang="en-IN" dirty="0"/>
              <a:t>ATC persistent</a:t>
            </a:r>
          </a:p>
          <a:p>
            <a:pPr lvl="1"/>
            <a:r>
              <a:rPr lang="en-IN" dirty="0"/>
              <a:t>Card blocking </a:t>
            </a:r>
            <a:r>
              <a:rPr lang="en-IN" dirty="0" smtClean="0"/>
              <a:t>implemented</a:t>
            </a:r>
          </a:p>
          <a:p>
            <a:r>
              <a:rPr lang="en-IN" b="1" u="sng" dirty="0" smtClean="0"/>
              <a:t>02 x </a:t>
            </a:r>
            <a:r>
              <a:rPr lang="en-IN" b="1" u="sng" dirty="0"/>
              <a:t>New functionalities added</a:t>
            </a:r>
          </a:p>
          <a:p>
            <a:pPr lvl="1"/>
            <a:r>
              <a:rPr lang="en-IN" dirty="0" smtClean="0"/>
              <a:t>Depict </a:t>
            </a:r>
            <a:r>
              <a:rPr lang="en-IN" b="1" dirty="0" smtClean="0"/>
              <a:t>Central Issuer</a:t>
            </a:r>
          </a:p>
          <a:p>
            <a:pPr lvl="1"/>
            <a:r>
              <a:rPr lang="en-IN" dirty="0" smtClean="0"/>
              <a:t>Depict </a:t>
            </a:r>
            <a:r>
              <a:rPr lang="en-IN" b="1" dirty="0" smtClean="0"/>
              <a:t>Point of Sale (POS) terminal</a:t>
            </a:r>
            <a:r>
              <a:rPr lang="en-IN" b="1" dirty="0" smtClean="0">
                <a:solidFill>
                  <a:srgbClr val="FF0000"/>
                </a:solidFill>
              </a:rPr>
              <a:t>- serves as test code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300" dirty="0" smtClean="0"/>
              <a:t>.Best </a:t>
            </a:r>
            <a:r>
              <a:rPr lang="en-IN" sz="3300" dirty="0"/>
              <a:t>practices </a:t>
            </a:r>
            <a:r>
              <a:rPr lang="en-IN" sz="3300" dirty="0" smtClean="0"/>
              <a:t>include </a:t>
            </a:r>
            <a:r>
              <a:rPr lang="en-IN" sz="3300" dirty="0">
                <a:solidFill>
                  <a:srgbClr val="FF0000"/>
                </a:solidFill>
              </a:rPr>
              <a:t>code commenting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300" dirty="0" smtClean="0"/>
              <a:t>.</a:t>
            </a:r>
            <a:r>
              <a:rPr lang="en-IN" sz="3300" dirty="0" err="1" smtClean="0">
                <a:solidFill>
                  <a:srgbClr val="FF0000"/>
                </a:solidFill>
              </a:rPr>
              <a:t>Gradle</a:t>
            </a:r>
            <a:r>
              <a:rPr lang="en-IN" sz="3300" dirty="0" smtClean="0">
                <a:solidFill>
                  <a:srgbClr val="FF0000"/>
                </a:solidFill>
              </a:rPr>
              <a:t> </a:t>
            </a:r>
            <a:r>
              <a:rPr lang="en-IN" sz="3300" dirty="0">
                <a:solidFill>
                  <a:srgbClr val="FF0000"/>
                </a:solidFill>
              </a:rPr>
              <a:t>build </a:t>
            </a:r>
            <a:r>
              <a:rPr lang="en-IN" sz="3300" dirty="0" smtClean="0"/>
              <a:t>successful</a:t>
            </a:r>
            <a:endParaRPr lang="en-IN" sz="33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300" dirty="0"/>
              <a:t>.</a:t>
            </a:r>
            <a:r>
              <a:rPr lang="en-IN" sz="3300" dirty="0" smtClean="0">
                <a:solidFill>
                  <a:srgbClr val="FF0000"/>
                </a:solidFill>
              </a:rPr>
              <a:t>Travis </a:t>
            </a:r>
            <a:r>
              <a:rPr lang="en-IN" sz="3300" dirty="0">
                <a:solidFill>
                  <a:srgbClr val="FF0000"/>
                </a:solidFill>
              </a:rPr>
              <a:t>code </a:t>
            </a:r>
            <a:r>
              <a:rPr lang="en-IN" sz="3300" dirty="0" smtClean="0">
                <a:solidFill>
                  <a:srgbClr val="FF0000"/>
                </a:solidFill>
              </a:rPr>
              <a:t>integration</a:t>
            </a:r>
            <a:r>
              <a:rPr lang="en-IN" sz="3300" dirty="0" smtClean="0"/>
              <a:t> successful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300" dirty="0"/>
              <a:t>.</a:t>
            </a:r>
            <a:r>
              <a:rPr lang="en-IN" sz="3300" dirty="0" smtClean="0">
                <a:solidFill>
                  <a:srgbClr val="FF0000"/>
                </a:solidFill>
              </a:rPr>
              <a:t>Improved </a:t>
            </a:r>
            <a:r>
              <a:rPr lang="en-IN" sz="3300" dirty="0" err="1">
                <a:solidFill>
                  <a:srgbClr val="FF0000"/>
                </a:solidFill>
              </a:rPr>
              <a:t>github</a:t>
            </a:r>
            <a:r>
              <a:rPr lang="en-IN" sz="3300" dirty="0">
                <a:solidFill>
                  <a:srgbClr val="FF0000"/>
                </a:solidFill>
              </a:rPr>
              <a:t> repository</a:t>
            </a:r>
            <a:r>
              <a:rPr lang="en-IN" sz="3300" dirty="0"/>
              <a:t> </a:t>
            </a:r>
            <a:r>
              <a:rPr lang="en-IN" sz="3300" dirty="0" err="1"/>
              <a:t>incl</a:t>
            </a:r>
            <a:r>
              <a:rPr lang="en-IN" sz="3300" dirty="0"/>
              <a:t> Readme </a:t>
            </a:r>
            <a:r>
              <a:rPr lang="en-IN" sz="3300" dirty="0" smtClean="0"/>
              <a:t>file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17501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646845">
            <a:off x="4383993" y="2916550"/>
            <a:ext cx="4833122" cy="2118535"/>
          </a:xfrm>
          <a:prstGeom prst="ellipse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796906">
            <a:off x="-103206" y="2824955"/>
            <a:ext cx="5595646" cy="2398285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pic>
        <p:nvPicPr>
          <p:cNvPr id="1029" name="Picture 5" descr="C:\Users\ad\Desktop\P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83924"/>
            <a:ext cx="1219200" cy="12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\Desktop\issu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8" t="40632"/>
          <a:stretch/>
        </p:blipFill>
        <p:spPr bwMode="auto">
          <a:xfrm>
            <a:off x="7543801" y="3648231"/>
            <a:ext cx="1055976" cy="10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\Desktop\ca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067719"/>
            <a:ext cx="990600" cy="6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541634" y="2949787"/>
            <a:ext cx="2154566" cy="5554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41634" y="3505200"/>
            <a:ext cx="2078366" cy="52963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1. Initial </a:t>
            </a:r>
            <a:r>
              <a:rPr lang="en-IN" b="1" dirty="0" smtClean="0"/>
              <a:t>hello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70033" y="24887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r>
              <a:rPr lang="en-IN" b="1" dirty="0" smtClean="0"/>
              <a:t>. Generate RSA Key pair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3669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3. Public Key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3800" y="46876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4. Generate Signature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932034" y="3902111"/>
            <a:ext cx="2687966" cy="7855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050268"/>
            <a:ext cx="112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5. </a:t>
            </a:r>
            <a:r>
              <a:rPr lang="en-IN" b="1" dirty="0"/>
              <a:t>s</a:t>
            </a:r>
            <a:r>
              <a:rPr lang="en-IN" b="1" dirty="0" smtClean="0"/>
              <a:t>ets </a:t>
            </a:r>
            <a:r>
              <a:rPr lang="en-IN" b="1" dirty="0"/>
              <a:t>s</a:t>
            </a:r>
            <a:r>
              <a:rPr lang="en-IN" b="1" dirty="0" smtClean="0"/>
              <a:t>ignature</a:t>
            </a:r>
            <a:endParaRPr lang="en-IN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52600" y="3853934"/>
            <a:ext cx="2743200" cy="54880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676400" y="3201950"/>
            <a:ext cx="2743201" cy="5450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1200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r>
              <a:rPr lang="en-IN" b="1" dirty="0" smtClean="0"/>
              <a:t>. Read </a:t>
            </a:r>
            <a:r>
              <a:rPr lang="en-IN" b="1" dirty="0" smtClean="0"/>
              <a:t>data</a:t>
            </a:r>
            <a:endParaRPr lang="en-IN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133600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7. Public key + </a:t>
            </a:r>
            <a:r>
              <a:rPr lang="en-IN" b="1" dirty="0" err="1" smtClean="0"/>
              <a:t>sIgnature</a:t>
            </a:r>
            <a:endParaRPr lang="en-IN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" y="49162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8. Verifies</a:t>
            </a:r>
          </a:p>
          <a:p>
            <a:pPr algn="ctr"/>
            <a:r>
              <a:rPr lang="en-IN" b="1" dirty="0" smtClean="0"/>
              <a:t>signature</a:t>
            </a:r>
            <a:endParaRPr lang="en-IN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76400" y="4572000"/>
            <a:ext cx="2743201" cy="5450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62200" y="4876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9. Encrypted PIN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43400" y="4611469"/>
            <a:ext cx="1524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</a:rPr>
              <a:t>10. PIN verification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/>
              <a:t>DESIGN FLOW OF IMPROVED CODE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95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9" grpId="0"/>
      <p:bldP spid="36" grpId="0"/>
      <p:bldP spid="37" grpId="0"/>
      <p:bldP spid="38" grpId="0"/>
      <p:bldP spid="40" grpId="0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TIMING</a:t>
            </a: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859492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Command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 </a:t>
                      </a:r>
                      <a:r>
                        <a:rPr lang="en-IN" dirty="0" smtClean="0"/>
                        <a:t>Taken (</a:t>
                      </a:r>
                      <a:r>
                        <a:rPr lang="en-IN" dirty="0" err="1" smtClean="0"/>
                        <a:t>msec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INS_ISSUER_SENDPUB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1465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INS_CARD_SIGNATURE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INS_GET_SIGNATURE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INS_VERIFYPIN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2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2635</TotalTime>
  <Words>206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EMV: EUROPAY, MASTERCARD,VISA</vt:lpstr>
      <vt:lpstr>PROJECT MILESTONE</vt:lpstr>
      <vt:lpstr>PowerPoint Presentation</vt:lpstr>
      <vt:lpstr>TASKS COMPLETED</vt:lpstr>
      <vt:lpstr>PowerPoint Presentation</vt:lpstr>
      <vt:lpstr>TIMING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 kalra</dc:creator>
  <cp:lastModifiedBy>chintan</cp:lastModifiedBy>
  <cp:revision>29</cp:revision>
  <dcterms:created xsi:type="dcterms:W3CDTF">2006-08-16T00:00:00Z</dcterms:created>
  <dcterms:modified xsi:type="dcterms:W3CDTF">2018-05-03T20:26:09Z</dcterms:modified>
</cp:coreProperties>
</file>