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70" r:id="rId5"/>
    <p:sldId id="271" r:id="rId6"/>
    <p:sldId id="272" r:id="rId7"/>
    <p:sldId id="267" r:id="rId8"/>
    <p:sldId id="273" r:id="rId9"/>
    <p:sldId id="269" r:id="rId10"/>
    <p:sldId id="274" r:id="rId11"/>
    <p:sldId id="285" r:id="rId12"/>
    <p:sldId id="286" r:id="rId13"/>
    <p:sldId id="288" r:id="rId14"/>
    <p:sldId id="28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935" autoAdjust="0"/>
  </p:normalViewPr>
  <p:slideViewPr>
    <p:cSldViewPr snapToGrid="0">
      <p:cViewPr varScale="1">
        <p:scale>
          <a:sx n="54" d="100"/>
          <a:sy n="54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CA3DA-D4D1-4B7C-993B-4DEDCC53424A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E7E1-7547-42BC-9D2F-867A24AD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applet can be in 3 states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STATE_IDLE 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STATE_KEY_ESTABILISHED 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STATE_AUTHENTICATED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before allowing the user to perform sensitive operation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applet code,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arraysEqual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and verify() method, the operation is performed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comparison which is susceptible to fault induction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7E1-7547-42BC-9D2F-867A24ADD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:\CRCS\2012_0178_Redesign_loga_a_JVS\PPT_prezentace\sablona\pracovni\titul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72001" y="476672"/>
            <a:ext cx="7671900" cy="1872208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72000" y="3284984"/>
            <a:ext cx="7632245" cy="108012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rgbClr val="1E44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7" name="Zástupný symbol pro text 2"/>
          <p:cNvSpPr>
            <a:spLocks noGrp="1"/>
          </p:cNvSpPr>
          <p:nvPr>
            <p:ph type="body" idx="10"/>
          </p:nvPr>
        </p:nvSpPr>
        <p:spPr>
          <a:xfrm>
            <a:off x="672000" y="5254005"/>
            <a:ext cx="7632245" cy="864096"/>
          </a:xfrm>
        </p:spPr>
        <p:txBody>
          <a:bodyPr anchor="ctr"/>
          <a:lstStyle>
            <a:lvl1pPr marL="0" indent="0">
              <a:buNone/>
              <a:defRPr sz="1800" b="0">
                <a:solidFill>
                  <a:srgbClr val="1E448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0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7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7104789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1341100" cy="992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>
          <a:xfrm>
            <a:off x="609601" y="6245226"/>
            <a:ext cx="2842684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A30FBC-5285-432F-BAB3-C47CCF47B6F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1"/>
          </p:nvPr>
        </p:nvSpPr>
        <p:spPr>
          <a:xfrm>
            <a:off x="8737601" y="6245226"/>
            <a:ext cx="2842684" cy="474663"/>
          </a:xfrm>
        </p:spPr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2"/>
          </p:nvPr>
        </p:nvSpPr>
        <p:spPr>
          <a:xfrm>
            <a:off x="239185" y="6497638"/>
            <a:ext cx="9503833" cy="4746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1A0E-D34C-4EEB-8833-A1E8584E4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ED44-A1D0-46B6-AC45-60391840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89DB-3568-4BF9-906C-C1E2A57F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0FBC-5285-432F-BAB3-C47CCF47B6F0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7B31-3458-435F-B389-BECD7B91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B17E-BA48-481C-A505-B015CD3A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0984" y="908051"/>
            <a:ext cx="10972800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0984" y="1871664"/>
            <a:ext cx="10972800" cy="4149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4329B65-DA05-4209-9785-17F22E728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2C73F4-D528-4565-AF3E-FA01340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Arial" pitchFamily="34" charset="0"/>
              <a:buChar char="•"/>
              <a:defRPr sz="2700"/>
            </a:lvl1pPr>
            <a:lvl2pPr marL="628650" indent="-266700">
              <a:buClrTx/>
              <a:buSzPct val="100000"/>
              <a:buFont typeface="Arial" pitchFamily="34" charset="0"/>
              <a:buChar char="–"/>
              <a:defRPr sz="2300"/>
            </a:lvl2pPr>
            <a:lvl3pPr>
              <a:buClrTx/>
              <a:buSzPct val="100000"/>
              <a:defRPr sz="2300"/>
            </a:lvl3pPr>
            <a:lvl4pPr marL="1343025" indent="-266700">
              <a:defRPr sz="2300"/>
            </a:lvl4pPr>
            <a:lvl5pPr marL="1704975" indent="-266700">
              <a:buFont typeface="Arial" pitchFamily="34" charset="0"/>
              <a:buChar char="•"/>
              <a:defRPr sz="2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6369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5376597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72000" y="1844825"/>
            <a:ext cx="5274997" cy="4281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844825"/>
            <a:ext cx="5384800" cy="4281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1819" y="1916833"/>
            <a:ext cx="5386917" cy="59595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1819" y="2556594"/>
            <a:ext cx="5386917" cy="36807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275586" y="1916833"/>
            <a:ext cx="5389033" cy="59595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275586" y="2556594"/>
            <a:ext cx="5389033" cy="36807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764705"/>
            <a:ext cx="4011084" cy="984577"/>
          </a:xfrm>
        </p:spPr>
        <p:txBody>
          <a:bodyPr anchor="t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764705"/>
            <a:ext cx="6815667" cy="54006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916832"/>
            <a:ext cx="4011084" cy="424847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52736"/>
            <a:ext cx="73152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CRCS\2012_0178_Redesign_loga_a_JVS\PPT_prezentace\sablona\pracovni\normalni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670984" y="908720"/>
            <a:ext cx="109728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/>
              <a:t>Kliknutím lze upravit styl</a:t>
            </a:r>
          </a:p>
        </p:txBody>
      </p:sp>
      <p:sp>
        <p:nvSpPr>
          <p:cNvPr id="1028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670984" y="1871664"/>
            <a:ext cx="109728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70985" y="6573838"/>
            <a:ext cx="529167" cy="284162"/>
          </a:xfrm>
          <a:prstGeom prst="rect">
            <a:avLst/>
          </a:prstGeom>
        </p:spPr>
        <p:txBody>
          <a:bodyPr lIns="0" tIns="0" rIns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E38D0456-8973-4712-86F7-29452E042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99456" y="6572250"/>
            <a:ext cx="3860800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E448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E4485"/>
        </a:buClr>
        <a:buSzPct val="100000"/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2762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2667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975" indent="-2667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4D84-D3C9-4908-A252-D97069DC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Cryptsetup</a:t>
            </a:r>
            <a:r>
              <a:rPr lang="en-IN" dirty="0"/>
              <a:t>- Javacard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AE0B-14EA-4951-85BC-84EEE971D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Hitesh </a:t>
            </a:r>
            <a:r>
              <a:rPr lang="en-IN" dirty="0" err="1"/>
              <a:t>Lilhare</a:t>
            </a:r>
            <a:r>
              <a:rPr lang="en-IN" dirty="0"/>
              <a:t> - 476356</a:t>
            </a:r>
          </a:p>
          <a:p>
            <a:pPr algn="r"/>
            <a:r>
              <a:rPr lang="en-IN" dirty="0"/>
              <a:t>Urvekumar C Shah-476355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2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B7E-3E02-44FD-9B73-8B30107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Profiling- Manual-I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EB04A-6757-46F4-9740-113DE3ED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4" y="1871663"/>
            <a:ext cx="10972800" cy="4629150"/>
          </a:xfrm>
        </p:spPr>
      </p:pic>
    </p:spTree>
    <p:extLst>
      <p:ext uri="{BB962C8B-B14F-4D97-AF65-F5344CB8AC3E}">
        <p14:creationId xmlns:p14="http://schemas.microsoft.com/office/powerpoint/2010/main" val="306311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B7E-3E02-44FD-9B73-8B30107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Profiling- Manual-II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D03FF-2E35-4C57-9032-4ED86AD1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5" y="1871663"/>
            <a:ext cx="10508715" cy="4149725"/>
          </a:xfrm>
        </p:spPr>
      </p:pic>
    </p:spTree>
    <p:extLst>
      <p:ext uri="{BB962C8B-B14F-4D97-AF65-F5344CB8AC3E}">
        <p14:creationId xmlns:p14="http://schemas.microsoft.com/office/powerpoint/2010/main" val="300163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B7E-3E02-44FD-9B73-8B30107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Profiling- Manual-III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C80C3-83F3-486D-8BB0-7397815F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2028826"/>
            <a:ext cx="10972800" cy="3571874"/>
          </a:xfrm>
        </p:spPr>
      </p:pic>
    </p:spTree>
    <p:extLst>
      <p:ext uri="{BB962C8B-B14F-4D97-AF65-F5344CB8AC3E}">
        <p14:creationId xmlns:p14="http://schemas.microsoft.com/office/powerpoint/2010/main" val="53797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B7E-3E02-44FD-9B73-8B30107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Profiling- Manual-IV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F0AA8-E395-43CE-B54D-1F346204C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2986088"/>
            <a:ext cx="10972800" cy="2071687"/>
          </a:xfrm>
        </p:spPr>
      </p:pic>
    </p:spTree>
    <p:extLst>
      <p:ext uri="{BB962C8B-B14F-4D97-AF65-F5344CB8AC3E}">
        <p14:creationId xmlns:p14="http://schemas.microsoft.com/office/powerpoint/2010/main" val="406458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CCB7E0-DEAD-4290-8F91-C89A26122204}"/>
              </a:ext>
            </a:extLst>
          </p:cNvPr>
          <p:cNvSpPr txBox="1"/>
          <p:nvPr/>
        </p:nvSpPr>
        <p:spPr>
          <a:xfrm>
            <a:off x="2726422" y="2130804"/>
            <a:ext cx="750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 for your attention.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0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200-C04B-4B14-8C63-01DB992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C77-F21E-4495-81FF-B4EF906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Issues &amp; Code Improvement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Profiling- APDU</a:t>
            </a:r>
          </a:p>
          <a:p>
            <a:endParaRPr lang="en-IN" dirty="0"/>
          </a:p>
          <a:p>
            <a:r>
              <a:rPr lang="en-IN" dirty="0"/>
              <a:t>Profiling- </a:t>
            </a:r>
            <a:r>
              <a:rPr lang="en-IN" dirty="0" err="1"/>
              <a:t>JCProfilier</a:t>
            </a:r>
            <a:endParaRPr lang="en-IN" dirty="0"/>
          </a:p>
          <a:p>
            <a:endParaRPr lang="en-IN" dirty="0"/>
          </a:p>
          <a:p>
            <a:r>
              <a:rPr lang="en-IN" dirty="0"/>
              <a:t>Profiling – Manual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200-C04B-4B14-8C63-01DB992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&amp; Code Improvement-I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C77-F21E-4495-81FF-B4EF906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consecutive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STATE_IDLE = (short)0x4CCC;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STATE_KEY_ESTABILISHED = (short)0x5555;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STATE_AUTHENTICATED = (short)0x2AAA;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6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200-C04B-4B14-8C63-01DB992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&amp; Code Improvement-II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C77-F21E-4495-81FF-B4EF906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time state value validation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2AB19-5A5F-49F6-B379-691CE210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2251075"/>
            <a:ext cx="8658225" cy="37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200-C04B-4B14-8C63-01DB992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&amp; Code Improvement-III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C77-F21E-4495-81FF-B4EF906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comparison based operation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012E1-A5A0-40B3-AB9F-B1152677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322513"/>
            <a:ext cx="9439276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004D-8CC5-4965-8F39-B7E36B0A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the exercise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9FACB-DF43-4904-92ED-631E4E82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" y="1871663"/>
            <a:ext cx="9790442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10CA5-A8C0-4B29-B244-BC4A85D9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513"/>
            <a:ext cx="12192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EA55-16C7-4F1D-BDD9-1A5991C8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8694"/>
            <a:ext cx="10972800" cy="792088"/>
          </a:xfrm>
        </p:spPr>
        <p:txBody>
          <a:bodyPr/>
          <a:lstStyle/>
          <a:p>
            <a:r>
              <a:rPr lang="en-US" dirty="0"/>
              <a:t>Profiling- APDU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8F1C83-658E-4BE7-B4D9-E21B0D0E1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0790"/>
              </p:ext>
            </p:extLst>
          </p:nvPr>
        </p:nvGraphicFramePr>
        <p:xfrm>
          <a:off x="842962" y="1500782"/>
          <a:ext cx="9972676" cy="4728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529">
                  <a:extLst>
                    <a:ext uri="{9D8B030D-6E8A-4147-A177-3AD203B41FA5}">
                      <a16:colId xmlns:a16="http://schemas.microsoft.com/office/drawing/2014/main" val="131281629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510324316"/>
                    </a:ext>
                  </a:extLst>
                </a:gridCol>
                <a:gridCol w="4700030">
                  <a:extLst>
                    <a:ext uri="{9D8B030D-6E8A-4147-A177-3AD203B41FA5}">
                      <a16:colId xmlns:a16="http://schemas.microsoft.com/office/drawing/2014/main" val="3682431841"/>
                    </a:ext>
                  </a:extLst>
                </a:gridCol>
              </a:tblGrid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Sr. 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Command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Avg Time (ns)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645309"/>
                  </a:ext>
                </a:extLst>
              </a:tr>
              <a:tr h="27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INS_GETPUBKEY (0x50)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26619862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729340"/>
                  </a:ext>
                </a:extLst>
              </a:tr>
              <a:tr h="27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INS_HANDSHAKE (0x51)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1811472034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307978"/>
                  </a:ext>
                </a:extLst>
              </a:tr>
              <a:tr h="27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CMD_AUTH (0x00)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158243573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21992"/>
                  </a:ext>
                </a:extLst>
              </a:tr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CMD_CHANGEPW (0x01)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174816345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392707"/>
                  </a:ext>
                </a:extLst>
              </a:tr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CMD_GENKEY (0x02)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186454739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351529"/>
                  </a:ext>
                </a:extLst>
              </a:tr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CMD_STOREKEY (0x03)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219109635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258097"/>
                  </a:ext>
                </a:extLst>
              </a:tr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CMD_LOADKEY (0x04)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198403275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690400"/>
                  </a:ext>
                </a:extLst>
              </a:tr>
              <a:tr h="567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CMD_DELKEY (0x05)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344636378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173736"/>
                  </a:ext>
                </a:extLst>
              </a:tr>
              <a:tr h="4909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INS_COMMAND (0x52) + CMD_CLOSE (0x06)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149424505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07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B7E-3E02-44FD-9B73-8B30107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Profiling- </a:t>
            </a:r>
            <a:r>
              <a:rPr lang="en-US" dirty="0" err="1"/>
              <a:t>JCProfiler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CB808-D826-4612-A076-1549C85D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generated TRAPS</a:t>
            </a:r>
          </a:p>
          <a:p>
            <a:r>
              <a:rPr lang="en-US" dirty="0"/>
              <a:t>Integrate with Applet code</a:t>
            </a:r>
          </a:p>
          <a:p>
            <a:r>
              <a:rPr lang="en-US" dirty="0"/>
              <a:t>Load Applet to card</a:t>
            </a:r>
          </a:p>
          <a:p>
            <a:r>
              <a:rPr lang="en-US" dirty="0"/>
              <a:t>Preparation of Client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52248331"/>
      </p:ext>
    </p:extLst>
  </p:cSld>
  <p:clrMapOvr>
    <a:masterClrMapping/>
  </p:clrMapOvr>
</p:sld>
</file>

<file path=ppt/theme/theme1.xml><?xml version="1.0" encoding="utf-8"?>
<a:theme xmlns:a="http://schemas.openxmlformats.org/drawingml/2006/main" name="crocs_them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cs_theme" id="{3E41BFB0-4F3C-42C8-9BFA-4316504339D4}" vid="{AC8C853F-26B5-4E8F-9373-219DB2FCB3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crocs_theme</Template>
  <TotalTime>153</TotalTime>
  <Words>292</Words>
  <Application>Microsoft Office PowerPoint</Application>
  <PresentationFormat>Widescreen</PresentationFormat>
  <Paragraphs>76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crocs_theme</vt:lpstr>
      <vt:lpstr>Cryptsetup- Javacard</vt:lpstr>
      <vt:lpstr>Agenda</vt:lpstr>
      <vt:lpstr>Issues &amp; Code Improvement-I</vt:lpstr>
      <vt:lpstr>Issues &amp; Code Improvement-II</vt:lpstr>
      <vt:lpstr>Issues &amp; Code Improvement-III</vt:lpstr>
      <vt:lpstr>Outcome of the exercise </vt:lpstr>
      <vt:lpstr>PowerPoint Presentation</vt:lpstr>
      <vt:lpstr>Profiling- APDU</vt:lpstr>
      <vt:lpstr>Profiling- JCProfiler </vt:lpstr>
      <vt:lpstr>Profiling- Manual-I </vt:lpstr>
      <vt:lpstr>Profiling- Manual-II </vt:lpstr>
      <vt:lpstr>Profiling- Manual-III </vt:lpstr>
      <vt:lpstr>Profiling- Manual-IV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Cryptsetup- Javacard</dc:title>
  <dc:creator>urvek shah</dc:creator>
  <cp:lastModifiedBy>urvek shah</cp:lastModifiedBy>
  <cp:revision>13</cp:revision>
  <dcterms:created xsi:type="dcterms:W3CDTF">2018-05-03T09:06:22Z</dcterms:created>
  <dcterms:modified xsi:type="dcterms:W3CDTF">2018-05-03T11:39:23Z</dcterms:modified>
</cp:coreProperties>
</file>