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327" r:id="rId3"/>
    <p:sldId id="272" r:id="rId4"/>
    <p:sldId id="264" r:id="rId5"/>
    <p:sldId id="377" r:id="rId6"/>
    <p:sldId id="378" r:id="rId7"/>
    <p:sldId id="262" r:id="rId8"/>
    <p:sldId id="266" r:id="rId9"/>
    <p:sldId id="273" r:id="rId10"/>
    <p:sldId id="380" r:id="rId11"/>
    <p:sldId id="381" r:id="rId12"/>
    <p:sldId id="382" r:id="rId13"/>
    <p:sldId id="383" r:id="rId14"/>
    <p:sldId id="385" r:id="rId15"/>
    <p:sldId id="384" r:id="rId16"/>
    <p:sldId id="386" r:id="rId17"/>
    <p:sldId id="331" r:id="rId18"/>
    <p:sldId id="339" r:id="rId19"/>
    <p:sldId id="366" r:id="rId20"/>
    <p:sldId id="365" r:id="rId21"/>
    <p:sldId id="274" r:id="rId22"/>
    <p:sldId id="333" r:id="rId23"/>
    <p:sldId id="334" r:id="rId24"/>
    <p:sldId id="387" r:id="rId25"/>
    <p:sldId id="392" r:id="rId26"/>
    <p:sldId id="388" r:id="rId27"/>
    <p:sldId id="389" r:id="rId28"/>
    <p:sldId id="390" r:id="rId29"/>
    <p:sldId id="391" r:id="rId30"/>
    <p:sldId id="393" r:id="rId31"/>
    <p:sldId id="394" r:id="rId32"/>
    <p:sldId id="271" r:id="rId33"/>
    <p:sldId id="395" r:id="rId34"/>
    <p:sldId id="396" r:id="rId35"/>
    <p:sldId id="397"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43B8E1"/>
    <a:srgbClr val="79C2E6"/>
    <a:srgbClr val="339AFE"/>
    <a:srgbClr val="30A0F8"/>
    <a:srgbClr val="93CDDD"/>
    <a:srgbClr val="92D050"/>
    <a:srgbClr val="43BBE1"/>
    <a:srgbClr val="92D0B4"/>
    <a:srgbClr val="EEE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66" d="100"/>
          <a:sy n="66" d="100"/>
        </p:scale>
        <p:origin x="-1278" y="-2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C53DB3-F435-4DBD-A945-AE35801B6B35}" type="doc">
      <dgm:prSet loTypeId="urn:microsoft.com/office/officeart/2005/8/layout/bProcess3" loCatId="process" qsTypeId="urn:microsoft.com/office/officeart/2005/8/quickstyle/simple1" qsCatId="simple" csTypeId="urn:microsoft.com/office/officeart/2005/8/colors/colorful5" csCatId="colorful" phldr="1"/>
      <dgm:spPr/>
      <dgm:t>
        <a:bodyPr/>
        <a:lstStyle/>
        <a:p>
          <a:endParaRPr lang="zh-CN" altLang="en-US"/>
        </a:p>
      </dgm:t>
    </dgm:pt>
    <dgm:pt modelId="{4C87E6FB-6E5F-430D-9652-E519B256B289}">
      <dgm:prSet custT="1"/>
      <dgm:spPr/>
      <dgm:t>
        <a:bodyPr/>
        <a:lstStyle/>
        <a:p>
          <a:r>
            <a:rPr lang="en-US" altLang="zh-CN" sz="2800" dirty="0" smtClean="0">
              <a:solidFill>
                <a:schemeClr val="tx1"/>
              </a:solidFill>
              <a:latin typeface="微软雅黑" pitchFamily="34" charset="-122"/>
              <a:ea typeface="微软雅黑" pitchFamily="34" charset="-122"/>
            </a:rPr>
            <a:t>AWT</a:t>
          </a:r>
          <a:r>
            <a:rPr lang="zh-CN" altLang="en-US" sz="2800" dirty="0" smtClean="0">
              <a:solidFill>
                <a:schemeClr val="tx1"/>
              </a:solidFill>
              <a:latin typeface="微软雅黑" pitchFamily="34" charset="-122"/>
              <a:ea typeface="微软雅黑" pitchFamily="34" charset="-122"/>
            </a:rPr>
            <a:t>组件      及其属性</a:t>
          </a:r>
          <a:endParaRPr lang="zh-CN" altLang="en-US" sz="2800" dirty="0">
            <a:solidFill>
              <a:schemeClr val="tx1"/>
            </a:solidFill>
            <a:latin typeface="微软雅黑" pitchFamily="34" charset="-122"/>
            <a:ea typeface="微软雅黑" pitchFamily="34" charset="-122"/>
          </a:endParaRPr>
        </a:p>
      </dgm:t>
    </dgm:pt>
    <dgm:pt modelId="{D9C97E00-534A-4E37-A35C-7D8C18FCF5E7}" type="parTrans" cxnId="{765C1C57-256A-4A03-8AEF-F0398BD581FE}">
      <dgm:prSet/>
      <dgm:spPr/>
      <dgm:t>
        <a:bodyPr/>
        <a:lstStyle/>
        <a:p>
          <a:endParaRPr lang="zh-CN" altLang="en-US" sz="4000">
            <a:latin typeface="微软雅黑" pitchFamily="34" charset="-122"/>
            <a:ea typeface="微软雅黑" pitchFamily="34" charset="-122"/>
          </a:endParaRPr>
        </a:p>
      </dgm:t>
    </dgm:pt>
    <dgm:pt modelId="{119E8713-AAC6-48E6-950C-D0E463FE92D5}" type="sibTrans" cxnId="{765C1C57-256A-4A03-8AEF-F0398BD581FE}">
      <dgm:prSet custT="1"/>
      <dgm:spPr/>
      <dgm:t>
        <a:bodyPr/>
        <a:lstStyle/>
        <a:p>
          <a:endParaRPr lang="zh-CN" altLang="en-US" sz="1050">
            <a:latin typeface="微软雅黑" pitchFamily="34" charset="-122"/>
            <a:ea typeface="微软雅黑" pitchFamily="34" charset="-122"/>
          </a:endParaRPr>
        </a:p>
      </dgm:t>
    </dgm:pt>
    <dgm:pt modelId="{694CF28D-7BF1-4447-82BF-065B39169A30}">
      <dgm:prSet custT="1"/>
      <dgm:spPr/>
      <dgm:t>
        <a:bodyPr/>
        <a:lstStyle/>
        <a:p>
          <a:r>
            <a:rPr lang="zh-CN" altLang="en-US" sz="2800" dirty="0" smtClean="0">
              <a:solidFill>
                <a:schemeClr val="tx1"/>
              </a:solidFill>
              <a:latin typeface="微软雅黑" pitchFamily="34" charset="-122"/>
              <a:ea typeface="微软雅黑" pitchFamily="34" charset="-122"/>
            </a:rPr>
            <a:t>事件处理</a:t>
          </a:r>
          <a:endParaRPr lang="zh-CN" altLang="en-US" sz="2800" dirty="0">
            <a:solidFill>
              <a:schemeClr val="tx1"/>
            </a:solidFill>
            <a:latin typeface="微软雅黑" pitchFamily="34" charset="-122"/>
            <a:ea typeface="微软雅黑" pitchFamily="34" charset="-122"/>
          </a:endParaRPr>
        </a:p>
      </dgm:t>
    </dgm:pt>
    <dgm:pt modelId="{89AEBA1D-8EB8-444B-BD31-83DDA9F28064}" type="parTrans" cxnId="{619DDDDF-C968-4259-8FFA-2ADD8067268D}">
      <dgm:prSet/>
      <dgm:spPr/>
      <dgm:t>
        <a:bodyPr/>
        <a:lstStyle/>
        <a:p>
          <a:endParaRPr lang="zh-CN" altLang="en-US" sz="4000">
            <a:latin typeface="微软雅黑" pitchFamily="34" charset="-122"/>
            <a:ea typeface="微软雅黑" pitchFamily="34" charset="-122"/>
          </a:endParaRPr>
        </a:p>
      </dgm:t>
    </dgm:pt>
    <dgm:pt modelId="{638173FF-4AB2-4BDB-B821-9C924BE835B0}" type="sibTrans" cxnId="{619DDDDF-C968-4259-8FFA-2ADD8067268D}">
      <dgm:prSet custT="1"/>
      <dgm:spPr/>
      <dgm:t>
        <a:bodyPr/>
        <a:lstStyle/>
        <a:p>
          <a:endParaRPr lang="zh-CN" altLang="en-US" sz="1050">
            <a:latin typeface="微软雅黑" pitchFamily="34" charset="-122"/>
            <a:ea typeface="微软雅黑" pitchFamily="34" charset="-122"/>
          </a:endParaRPr>
        </a:p>
      </dgm:t>
    </dgm:pt>
    <dgm:pt modelId="{18FAE38A-0004-4CEC-BA15-7D7C9A26BD6F}">
      <dgm:prSet custT="1"/>
      <dgm:spPr/>
      <dgm:t>
        <a:bodyPr/>
        <a:lstStyle/>
        <a:p>
          <a:r>
            <a:rPr lang="en-US" altLang="zh-CN" sz="2800" dirty="0" smtClean="0">
              <a:solidFill>
                <a:schemeClr val="tx1"/>
              </a:solidFill>
              <a:latin typeface="微软雅黑" pitchFamily="34" charset="-122"/>
              <a:ea typeface="微软雅黑" pitchFamily="34" charset="-122"/>
            </a:rPr>
            <a:t>Swing</a:t>
          </a:r>
          <a:r>
            <a:rPr lang="zh-CN" altLang="en-US" sz="2800" dirty="0" smtClean="0">
              <a:solidFill>
                <a:schemeClr val="tx1"/>
              </a:solidFill>
              <a:latin typeface="微软雅黑" pitchFamily="34" charset="-122"/>
              <a:ea typeface="微软雅黑" pitchFamily="34" charset="-122"/>
            </a:rPr>
            <a:t>组件及事件</a:t>
          </a:r>
          <a:endParaRPr lang="zh-CN" altLang="en-US" sz="2800" dirty="0">
            <a:solidFill>
              <a:schemeClr val="tx1"/>
            </a:solidFill>
            <a:latin typeface="微软雅黑" pitchFamily="34" charset="-122"/>
            <a:ea typeface="微软雅黑" pitchFamily="34" charset="-122"/>
          </a:endParaRPr>
        </a:p>
      </dgm:t>
    </dgm:pt>
    <dgm:pt modelId="{F81CB16E-0AE1-4356-94BF-94DC34499E65}" type="parTrans" cxnId="{B9F0D09E-3923-420F-B127-F4BCB749F568}">
      <dgm:prSet/>
      <dgm:spPr/>
      <dgm:t>
        <a:bodyPr/>
        <a:lstStyle/>
        <a:p>
          <a:endParaRPr lang="zh-CN" altLang="en-US"/>
        </a:p>
      </dgm:t>
    </dgm:pt>
    <dgm:pt modelId="{C3D0D0A9-95BA-4037-8FF3-49BB64BD857F}" type="sibTrans" cxnId="{B9F0D09E-3923-420F-B127-F4BCB749F568}">
      <dgm:prSet/>
      <dgm:spPr/>
      <dgm:t>
        <a:bodyPr/>
        <a:lstStyle/>
        <a:p>
          <a:endParaRPr lang="zh-CN" altLang="en-US"/>
        </a:p>
      </dgm:t>
    </dgm:pt>
    <dgm:pt modelId="{527EF44C-304F-4562-B33F-D23F1C4BBEDD}">
      <dgm:prSet custT="1"/>
      <dgm:spPr/>
      <dgm:t>
        <a:bodyPr/>
        <a:lstStyle/>
        <a:p>
          <a:r>
            <a:rPr lang="zh-CN" altLang="en-US" sz="2800" dirty="0" smtClean="0">
              <a:solidFill>
                <a:schemeClr val="tx1"/>
              </a:solidFill>
              <a:latin typeface="微软雅黑" pitchFamily="34" charset="-122"/>
              <a:ea typeface="微软雅黑" pitchFamily="34" charset="-122"/>
            </a:rPr>
            <a:t>图形图像</a:t>
          </a:r>
          <a:endParaRPr lang="zh-CN" altLang="en-US" sz="2800" dirty="0">
            <a:solidFill>
              <a:schemeClr val="tx1"/>
            </a:solidFill>
            <a:latin typeface="微软雅黑" pitchFamily="34" charset="-122"/>
            <a:ea typeface="微软雅黑" pitchFamily="34" charset="-122"/>
          </a:endParaRPr>
        </a:p>
      </dgm:t>
    </dgm:pt>
    <dgm:pt modelId="{00567B14-1B37-4840-9F9B-B84341DC5FDF}" type="parTrans" cxnId="{2F5F8347-AE87-449D-84ED-3E43BF0DAE43}">
      <dgm:prSet/>
      <dgm:spPr/>
      <dgm:t>
        <a:bodyPr/>
        <a:lstStyle/>
        <a:p>
          <a:endParaRPr lang="zh-CN" altLang="en-US"/>
        </a:p>
      </dgm:t>
    </dgm:pt>
    <dgm:pt modelId="{81C2E0B3-4F60-4EB8-A70D-B588C1412A2E}" type="sibTrans" cxnId="{2F5F8347-AE87-449D-84ED-3E43BF0DAE43}">
      <dgm:prSet/>
      <dgm:spPr/>
      <dgm:t>
        <a:bodyPr/>
        <a:lstStyle/>
        <a:p>
          <a:endParaRPr lang="zh-CN" altLang="en-US"/>
        </a:p>
      </dgm:t>
    </dgm:pt>
    <dgm:pt modelId="{ABC46C20-8381-43FC-96DA-9222AC1A273D}" type="pres">
      <dgm:prSet presAssocID="{61C53DB3-F435-4DBD-A945-AE35801B6B35}" presName="Name0" presStyleCnt="0">
        <dgm:presLayoutVars>
          <dgm:dir/>
          <dgm:resizeHandles val="exact"/>
        </dgm:presLayoutVars>
      </dgm:prSet>
      <dgm:spPr/>
      <dgm:t>
        <a:bodyPr/>
        <a:lstStyle/>
        <a:p>
          <a:endParaRPr lang="zh-CN" altLang="en-US"/>
        </a:p>
      </dgm:t>
    </dgm:pt>
    <dgm:pt modelId="{D88DE7BC-43C8-47AC-ACCA-BD99A4517F46}" type="pres">
      <dgm:prSet presAssocID="{4C87E6FB-6E5F-430D-9652-E519B256B289}" presName="node" presStyleLbl="node1" presStyleIdx="0" presStyleCnt="4" custScaleX="134694" custScaleY="120513">
        <dgm:presLayoutVars>
          <dgm:bulletEnabled val="1"/>
        </dgm:presLayoutVars>
      </dgm:prSet>
      <dgm:spPr/>
      <dgm:t>
        <a:bodyPr/>
        <a:lstStyle/>
        <a:p>
          <a:endParaRPr lang="zh-CN" altLang="en-US"/>
        </a:p>
      </dgm:t>
    </dgm:pt>
    <dgm:pt modelId="{D029F684-F5BF-41AE-9D5A-77ECDB8B7DF9}" type="pres">
      <dgm:prSet presAssocID="{119E8713-AAC6-48E6-950C-D0E463FE92D5}" presName="sibTrans" presStyleLbl="sibTrans1D1" presStyleIdx="0" presStyleCnt="3"/>
      <dgm:spPr/>
      <dgm:t>
        <a:bodyPr/>
        <a:lstStyle/>
        <a:p>
          <a:endParaRPr lang="zh-CN" altLang="en-US"/>
        </a:p>
      </dgm:t>
    </dgm:pt>
    <dgm:pt modelId="{F5B81C0B-63F9-40C2-A30B-772869C2D879}" type="pres">
      <dgm:prSet presAssocID="{119E8713-AAC6-48E6-950C-D0E463FE92D5}" presName="connectorText" presStyleLbl="sibTrans1D1" presStyleIdx="0" presStyleCnt="3"/>
      <dgm:spPr/>
      <dgm:t>
        <a:bodyPr/>
        <a:lstStyle/>
        <a:p>
          <a:endParaRPr lang="zh-CN" altLang="en-US"/>
        </a:p>
      </dgm:t>
    </dgm:pt>
    <dgm:pt modelId="{02B26741-B80F-4436-9ABE-819B3276B598}" type="pres">
      <dgm:prSet presAssocID="{694CF28D-7BF1-4447-82BF-065B39169A30}" presName="node" presStyleLbl="node1" presStyleIdx="1" presStyleCnt="4" custScaleX="134694" custScaleY="120513">
        <dgm:presLayoutVars>
          <dgm:bulletEnabled val="1"/>
        </dgm:presLayoutVars>
      </dgm:prSet>
      <dgm:spPr/>
      <dgm:t>
        <a:bodyPr/>
        <a:lstStyle/>
        <a:p>
          <a:endParaRPr lang="zh-CN" altLang="en-US"/>
        </a:p>
      </dgm:t>
    </dgm:pt>
    <dgm:pt modelId="{3D6AA0C4-C01F-4CA2-9C1A-FE0A144254B3}" type="pres">
      <dgm:prSet presAssocID="{638173FF-4AB2-4BDB-B821-9C924BE835B0}" presName="sibTrans" presStyleLbl="sibTrans1D1" presStyleIdx="1" presStyleCnt="3"/>
      <dgm:spPr/>
      <dgm:t>
        <a:bodyPr/>
        <a:lstStyle/>
        <a:p>
          <a:endParaRPr lang="zh-CN" altLang="en-US"/>
        </a:p>
      </dgm:t>
    </dgm:pt>
    <dgm:pt modelId="{F82B2D5B-E7CF-470F-98EE-3B8DA9E69CA8}" type="pres">
      <dgm:prSet presAssocID="{638173FF-4AB2-4BDB-B821-9C924BE835B0}" presName="connectorText" presStyleLbl="sibTrans1D1" presStyleIdx="1" presStyleCnt="3"/>
      <dgm:spPr/>
      <dgm:t>
        <a:bodyPr/>
        <a:lstStyle/>
        <a:p>
          <a:endParaRPr lang="zh-CN" altLang="en-US"/>
        </a:p>
      </dgm:t>
    </dgm:pt>
    <dgm:pt modelId="{1DE447D6-E6F7-40D1-8858-A16DA373F671}" type="pres">
      <dgm:prSet presAssocID="{18FAE38A-0004-4CEC-BA15-7D7C9A26BD6F}" presName="node" presStyleLbl="node1" presStyleIdx="2" presStyleCnt="4" custScaleX="134315" custScaleY="133900">
        <dgm:presLayoutVars>
          <dgm:bulletEnabled val="1"/>
        </dgm:presLayoutVars>
      </dgm:prSet>
      <dgm:spPr/>
      <dgm:t>
        <a:bodyPr/>
        <a:lstStyle/>
        <a:p>
          <a:endParaRPr lang="zh-CN" altLang="en-US"/>
        </a:p>
      </dgm:t>
    </dgm:pt>
    <dgm:pt modelId="{18C852FB-4CFC-4A15-8586-0BAAEB91F744}" type="pres">
      <dgm:prSet presAssocID="{C3D0D0A9-95BA-4037-8FF3-49BB64BD857F}" presName="sibTrans" presStyleLbl="sibTrans1D1" presStyleIdx="2" presStyleCnt="3"/>
      <dgm:spPr/>
      <dgm:t>
        <a:bodyPr/>
        <a:lstStyle/>
        <a:p>
          <a:endParaRPr lang="zh-CN" altLang="en-US"/>
        </a:p>
      </dgm:t>
    </dgm:pt>
    <dgm:pt modelId="{65261D37-96F6-4060-8301-999201D48D84}" type="pres">
      <dgm:prSet presAssocID="{C3D0D0A9-95BA-4037-8FF3-49BB64BD857F}" presName="connectorText" presStyleLbl="sibTrans1D1" presStyleIdx="2" presStyleCnt="3"/>
      <dgm:spPr/>
      <dgm:t>
        <a:bodyPr/>
        <a:lstStyle/>
        <a:p>
          <a:endParaRPr lang="zh-CN" altLang="en-US"/>
        </a:p>
      </dgm:t>
    </dgm:pt>
    <dgm:pt modelId="{262680D7-B4F2-488A-BCA8-32FBD99F0773}" type="pres">
      <dgm:prSet presAssocID="{527EF44C-304F-4562-B33F-D23F1C4BBEDD}" presName="node" presStyleLbl="node1" presStyleIdx="3" presStyleCnt="4" custScaleX="133882" custScaleY="124463">
        <dgm:presLayoutVars>
          <dgm:bulletEnabled val="1"/>
        </dgm:presLayoutVars>
      </dgm:prSet>
      <dgm:spPr/>
      <dgm:t>
        <a:bodyPr/>
        <a:lstStyle/>
        <a:p>
          <a:endParaRPr lang="zh-CN" altLang="en-US"/>
        </a:p>
      </dgm:t>
    </dgm:pt>
  </dgm:ptLst>
  <dgm:cxnLst>
    <dgm:cxn modelId="{6F660844-3560-4457-B10C-A4133BF65A3D}" type="presOf" srcId="{694CF28D-7BF1-4447-82BF-065B39169A30}" destId="{02B26741-B80F-4436-9ABE-819B3276B598}" srcOrd="0" destOrd="0" presId="urn:microsoft.com/office/officeart/2005/8/layout/bProcess3"/>
    <dgm:cxn modelId="{EB2A6337-8485-4CD2-A2D1-BB535B2769AA}" type="presOf" srcId="{638173FF-4AB2-4BDB-B821-9C924BE835B0}" destId="{3D6AA0C4-C01F-4CA2-9C1A-FE0A144254B3}" srcOrd="0" destOrd="0" presId="urn:microsoft.com/office/officeart/2005/8/layout/bProcess3"/>
    <dgm:cxn modelId="{CA0A7611-3C17-4BEE-B908-2FCCD117E3DE}" type="presOf" srcId="{C3D0D0A9-95BA-4037-8FF3-49BB64BD857F}" destId="{18C852FB-4CFC-4A15-8586-0BAAEB91F744}" srcOrd="0" destOrd="0" presId="urn:microsoft.com/office/officeart/2005/8/layout/bProcess3"/>
    <dgm:cxn modelId="{FB338BB4-C5F6-4DCE-90C4-FCBA37C0FC20}" type="presOf" srcId="{119E8713-AAC6-48E6-950C-D0E463FE92D5}" destId="{D029F684-F5BF-41AE-9D5A-77ECDB8B7DF9}" srcOrd="0" destOrd="0" presId="urn:microsoft.com/office/officeart/2005/8/layout/bProcess3"/>
    <dgm:cxn modelId="{2AA57C6A-CB21-4FCC-BDDB-291808007948}" type="presOf" srcId="{119E8713-AAC6-48E6-950C-D0E463FE92D5}" destId="{F5B81C0B-63F9-40C2-A30B-772869C2D879}" srcOrd="1" destOrd="0" presId="urn:microsoft.com/office/officeart/2005/8/layout/bProcess3"/>
    <dgm:cxn modelId="{619DDDDF-C968-4259-8FFA-2ADD8067268D}" srcId="{61C53DB3-F435-4DBD-A945-AE35801B6B35}" destId="{694CF28D-7BF1-4447-82BF-065B39169A30}" srcOrd="1" destOrd="0" parTransId="{89AEBA1D-8EB8-444B-BD31-83DDA9F28064}" sibTransId="{638173FF-4AB2-4BDB-B821-9C924BE835B0}"/>
    <dgm:cxn modelId="{765C1C57-256A-4A03-8AEF-F0398BD581FE}" srcId="{61C53DB3-F435-4DBD-A945-AE35801B6B35}" destId="{4C87E6FB-6E5F-430D-9652-E519B256B289}" srcOrd="0" destOrd="0" parTransId="{D9C97E00-534A-4E37-A35C-7D8C18FCF5E7}" sibTransId="{119E8713-AAC6-48E6-950C-D0E463FE92D5}"/>
    <dgm:cxn modelId="{425048E2-DBAF-4A1D-B8C7-6F6CD7ADEAC3}" type="presOf" srcId="{4C87E6FB-6E5F-430D-9652-E519B256B289}" destId="{D88DE7BC-43C8-47AC-ACCA-BD99A4517F46}" srcOrd="0" destOrd="0" presId="urn:microsoft.com/office/officeart/2005/8/layout/bProcess3"/>
    <dgm:cxn modelId="{793256A7-0D8F-4968-9C3B-759DB4BE0F3B}" type="presOf" srcId="{C3D0D0A9-95BA-4037-8FF3-49BB64BD857F}" destId="{65261D37-96F6-4060-8301-999201D48D84}" srcOrd="1" destOrd="0" presId="urn:microsoft.com/office/officeart/2005/8/layout/bProcess3"/>
    <dgm:cxn modelId="{EFFBEFA1-59F3-4ECD-BCF5-9CC6A341D54B}" type="presOf" srcId="{18FAE38A-0004-4CEC-BA15-7D7C9A26BD6F}" destId="{1DE447D6-E6F7-40D1-8858-A16DA373F671}" srcOrd="0" destOrd="0" presId="urn:microsoft.com/office/officeart/2005/8/layout/bProcess3"/>
    <dgm:cxn modelId="{2F5F8347-AE87-449D-84ED-3E43BF0DAE43}" srcId="{61C53DB3-F435-4DBD-A945-AE35801B6B35}" destId="{527EF44C-304F-4562-B33F-D23F1C4BBEDD}" srcOrd="3" destOrd="0" parTransId="{00567B14-1B37-4840-9F9B-B84341DC5FDF}" sibTransId="{81C2E0B3-4F60-4EB8-A70D-B588C1412A2E}"/>
    <dgm:cxn modelId="{8F587220-4EB5-4F9F-BD5C-F81BDC337C19}" type="presOf" srcId="{638173FF-4AB2-4BDB-B821-9C924BE835B0}" destId="{F82B2D5B-E7CF-470F-98EE-3B8DA9E69CA8}" srcOrd="1" destOrd="0" presId="urn:microsoft.com/office/officeart/2005/8/layout/bProcess3"/>
    <dgm:cxn modelId="{B9F0D09E-3923-420F-B127-F4BCB749F568}" srcId="{61C53DB3-F435-4DBD-A945-AE35801B6B35}" destId="{18FAE38A-0004-4CEC-BA15-7D7C9A26BD6F}" srcOrd="2" destOrd="0" parTransId="{F81CB16E-0AE1-4356-94BF-94DC34499E65}" sibTransId="{C3D0D0A9-95BA-4037-8FF3-49BB64BD857F}"/>
    <dgm:cxn modelId="{092D57F5-2C26-4B89-A019-E96CB26E8167}" type="presOf" srcId="{61C53DB3-F435-4DBD-A945-AE35801B6B35}" destId="{ABC46C20-8381-43FC-96DA-9222AC1A273D}" srcOrd="0" destOrd="0" presId="urn:microsoft.com/office/officeart/2005/8/layout/bProcess3"/>
    <dgm:cxn modelId="{8685AA5B-CE19-4C6F-8A53-F94918A6A951}" type="presOf" srcId="{527EF44C-304F-4562-B33F-D23F1C4BBEDD}" destId="{262680D7-B4F2-488A-BCA8-32FBD99F0773}" srcOrd="0" destOrd="0" presId="urn:microsoft.com/office/officeart/2005/8/layout/bProcess3"/>
    <dgm:cxn modelId="{A3E69CAD-F928-4923-A0FD-33F7BCFC0FDF}" type="presParOf" srcId="{ABC46C20-8381-43FC-96DA-9222AC1A273D}" destId="{D88DE7BC-43C8-47AC-ACCA-BD99A4517F46}" srcOrd="0" destOrd="0" presId="urn:microsoft.com/office/officeart/2005/8/layout/bProcess3"/>
    <dgm:cxn modelId="{D05589FA-1F82-46BA-97EE-6D287B02BC28}" type="presParOf" srcId="{ABC46C20-8381-43FC-96DA-9222AC1A273D}" destId="{D029F684-F5BF-41AE-9D5A-77ECDB8B7DF9}" srcOrd="1" destOrd="0" presId="urn:microsoft.com/office/officeart/2005/8/layout/bProcess3"/>
    <dgm:cxn modelId="{81C93EBC-3E83-4DFD-86F1-81359DBE808C}" type="presParOf" srcId="{D029F684-F5BF-41AE-9D5A-77ECDB8B7DF9}" destId="{F5B81C0B-63F9-40C2-A30B-772869C2D879}" srcOrd="0" destOrd="0" presId="urn:microsoft.com/office/officeart/2005/8/layout/bProcess3"/>
    <dgm:cxn modelId="{24F1879F-40E8-48BB-9EE9-BFB6D9E50BF0}" type="presParOf" srcId="{ABC46C20-8381-43FC-96DA-9222AC1A273D}" destId="{02B26741-B80F-4436-9ABE-819B3276B598}" srcOrd="2" destOrd="0" presId="urn:microsoft.com/office/officeart/2005/8/layout/bProcess3"/>
    <dgm:cxn modelId="{4A7D0089-1E75-4D51-849C-E0B5D702099D}" type="presParOf" srcId="{ABC46C20-8381-43FC-96DA-9222AC1A273D}" destId="{3D6AA0C4-C01F-4CA2-9C1A-FE0A144254B3}" srcOrd="3" destOrd="0" presId="urn:microsoft.com/office/officeart/2005/8/layout/bProcess3"/>
    <dgm:cxn modelId="{4F2E0525-CDED-4771-9353-369AA16856F3}" type="presParOf" srcId="{3D6AA0C4-C01F-4CA2-9C1A-FE0A144254B3}" destId="{F82B2D5B-E7CF-470F-98EE-3B8DA9E69CA8}" srcOrd="0" destOrd="0" presId="urn:microsoft.com/office/officeart/2005/8/layout/bProcess3"/>
    <dgm:cxn modelId="{977D286C-928A-492D-BB58-1593210F247E}" type="presParOf" srcId="{ABC46C20-8381-43FC-96DA-9222AC1A273D}" destId="{1DE447D6-E6F7-40D1-8858-A16DA373F671}" srcOrd="4" destOrd="0" presId="urn:microsoft.com/office/officeart/2005/8/layout/bProcess3"/>
    <dgm:cxn modelId="{12B766ED-F717-4980-BAFB-D51386BE4B69}" type="presParOf" srcId="{ABC46C20-8381-43FC-96DA-9222AC1A273D}" destId="{18C852FB-4CFC-4A15-8586-0BAAEB91F744}" srcOrd="5" destOrd="0" presId="urn:microsoft.com/office/officeart/2005/8/layout/bProcess3"/>
    <dgm:cxn modelId="{82FB1C5F-3AD1-4E6B-97F7-78016B565390}" type="presParOf" srcId="{18C852FB-4CFC-4A15-8586-0BAAEB91F744}" destId="{65261D37-96F6-4060-8301-999201D48D84}" srcOrd="0" destOrd="0" presId="urn:microsoft.com/office/officeart/2005/8/layout/bProcess3"/>
    <dgm:cxn modelId="{A11F63FD-A005-4EE3-85C5-21A32A4ABB8B}" type="presParOf" srcId="{ABC46C20-8381-43FC-96DA-9222AC1A273D}" destId="{262680D7-B4F2-488A-BCA8-32FBD99F0773}"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D13BCA-E53B-4F0B-94C7-9D5557DDBE10}" type="doc">
      <dgm:prSet loTypeId="urn:microsoft.com/office/officeart/2009/3/layout/PlusandMinus" loCatId="relationship" qsTypeId="urn:microsoft.com/office/officeart/2005/8/quickstyle/3d4" qsCatId="3D" csTypeId="urn:microsoft.com/office/officeart/2005/8/colors/colorful5" csCatId="colorful" phldr="1"/>
      <dgm:spPr/>
      <dgm:t>
        <a:bodyPr/>
        <a:lstStyle/>
        <a:p>
          <a:endParaRPr lang="zh-CN" altLang="en-US"/>
        </a:p>
      </dgm:t>
    </dgm:pt>
    <dgm:pt modelId="{C85583F7-B5A0-4448-B3DC-15B00AB9581A}">
      <dgm:prSet phldrT="[文本]" custT="1"/>
      <dgm:spPr/>
      <dgm:t>
        <a:bodyPr/>
        <a:lstStyle/>
        <a:p>
          <a:r>
            <a:rPr lang="zh-CN" altLang="en-US" sz="2400" dirty="0" smtClean="0">
              <a:latin typeface="微软雅黑" pitchFamily="34" charset="-122"/>
              <a:ea typeface="微软雅黑" pitchFamily="34" charset="-122"/>
            </a:rPr>
            <a:t>窗口</a:t>
          </a:r>
          <a:r>
            <a:rPr lang="en-US" altLang="zh-CN" sz="2400" dirty="0" smtClean="0">
              <a:latin typeface="微软雅黑" pitchFamily="34" charset="-122"/>
              <a:ea typeface="微软雅黑" pitchFamily="34" charset="-122"/>
            </a:rPr>
            <a:t>(Window)</a:t>
          </a:r>
          <a:endParaRPr lang="zh-CN" altLang="en-US" sz="2400" dirty="0">
            <a:latin typeface="微软雅黑" pitchFamily="34" charset="-122"/>
            <a:ea typeface="微软雅黑" pitchFamily="34" charset="-122"/>
          </a:endParaRPr>
        </a:p>
      </dgm:t>
    </dgm:pt>
    <dgm:pt modelId="{DDC9AB7E-5AD8-494D-8777-8CD8BDB2E3D1}" type="parTrans" cxnId="{91070ACA-D9EA-4418-9B9E-3CFE2F3C8025}">
      <dgm:prSet/>
      <dgm:spPr/>
      <dgm:t>
        <a:bodyPr/>
        <a:lstStyle/>
        <a:p>
          <a:endParaRPr lang="zh-CN" altLang="en-US"/>
        </a:p>
      </dgm:t>
    </dgm:pt>
    <dgm:pt modelId="{4FAE7CD9-C772-48F2-AFE1-BE5901EC2A4B}" type="sibTrans" cxnId="{91070ACA-D9EA-4418-9B9E-3CFE2F3C8025}">
      <dgm:prSet/>
      <dgm:spPr/>
      <dgm:t>
        <a:bodyPr/>
        <a:lstStyle/>
        <a:p>
          <a:endParaRPr lang="zh-CN" altLang="en-US"/>
        </a:p>
      </dgm:t>
    </dgm:pt>
    <dgm:pt modelId="{42242A31-CDF0-44A0-BB48-0E618C3D574C}">
      <dgm:prSet phldrT="[文本]" custT="1"/>
      <dgm:spPr/>
      <dgm:t>
        <a:bodyPr/>
        <a:lstStyle/>
        <a:p>
          <a:r>
            <a:rPr lang="zh-CN" altLang="en-US" sz="2400" dirty="0" smtClean="0">
              <a:latin typeface="微软雅黑" pitchFamily="34" charset="-122"/>
              <a:ea typeface="微软雅黑" pitchFamily="34" charset="-122"/>
            </a:rPr>
            <a:t>面板</a:t>
          </a:r>
          <a:r>
            <a:rPr lang="en-US" altLang="zh-CN" sz="2400" dirty="0" smtClean="0">
              <a:latin typeface="微软雅黑" pitchFamily="34" charset="-122"/>
              <a:ea typeface="微软雅黑" pitchFamily="34" charset="-122"/>
            </a:rPr>
            <a:t>(Panel)</a:t>
          </a:r>
          <a:endParaRPr lang="zh-CN" altLang="en-US" sz="2400" dirty="0">
            <a:latin typeface="微软雅黑" pitchFamily="34" charset="-122"/>
            <a:ea typeface="微软雅黑" pitchFamily="34" charset="-122"/>
          </a:endParaRPr>
        </a:p>
      </dgm:t>
    </dgm:pt>
    <dgm:pt modelId="{524887D8-B0AF-42D6-A856-C7EE6E6243CC}" type="parTrans" cxnId="{0EF18813-147A-4B3C-AC24-F0641EAF4BA2}">
      <dgm:prSet/>
      <dgm:spPr/>
      <dgm:t>
        <a:bodyPr/>
        <a:lstStyle/>
        <a:p>
          <a:endParaRPr lang="zh-CN" altLang="en-US"/>
        </a:p>
      </dgm:t>
    </dgm:pt>
    <dgm:pt modelId="{7DAD603B-A278-4163-9737-2A0468E7660A}" type="sibTrans" cxnId="{0EF18813-147A-4B3C-AC24-F0641EAF4BA2}">
      <dgm:prSet/>
      <dgm:spPr/>
      <dgm:t>
        <a:bodyPr/>
        <a:lstStyle/>
        <a:p>
          <a:endParaRPr lang="zh-CN" altLang="en-US"/>
        </a:p>
      </dgm:t>
    </dgm:pt>
    <dgm:pt modelId="{D7CAA971-9A1D-426E-9A66-2AE50A1C1ED4}">
      <dgm:prSet phldrT="[文本]" custT="1"/>
      <dgm:spPr/>
      <dgm:t>
        <a:bodyPr/>
        <a:lstStyle/>
        <a:p>
          <a:r>
            <a:rPr lang="zh-CN" altLang="en-US" sz="2000" dirty="0" smtClean="0">
              <a:latin typeface="微软雅黑" pitchFamily="34" charset="-122"/>
              <a:ea typeface="微软雅黑" pitchFamily="34" charset="-122"/>
            </a:rPr>
            <a:t>有标题栏、关闭按钮、边框、可添加菜单</a:t>
          </a:r>
          <a:endParaRPr lang="zh-CN" altLang="en-US" sz="2000" dirty="0">
            <a:latin typeface="微软雅黑" pitchFamily="34" charset="-122"/>
            <a:ea typeface="微软雅黑" pitchFamily="34" charset="-122"/>
          </a:endParaRPr>
        </a:p>
      </dgm:t>
    </dgm:pt>
    <dgm:pt modelId="{B8A36E7A-C98B-4654-A249-C90B629F0925}" type="parTrans" cxnId="{B1A70DF9-A1C1-47A2-984A-7B4C490E2B6F}">
      <dgm:prSet/>
      <dgm:spPr/>
      <dgm:t>
        <a:bodyPr/>
        <a:lstStyle/>
        <a:p>
          <a:endParaRPr lang="zh-CN" altLang="en-US"/>
        </a:p>
      </dgm:t>
    </dgm:pt>
    <dgm:pt modelId="{94677822-5E2D-493D-A980-F5703B20330D}" type="sibTrans" cxnId="{B1A70DF9-A1C1-47A2-984A-7B4C490E2B6F}">
      <dgm:prSet/>
      <dgm:spPr/>
      <dgm:t>
        <a:bodyPr/>
        <a:lstStyle/>
        <a:p>
          <a:endParaRPr lang="zh-CN" altLang="en-US"/>
        </a:p>
      </dgm:t>
    </dgm:pt>
    <dgm:pt modelId="{6C9932BE-307A-4726-8D24-A752A32FF805}">
      <dgm:prSet phldrT="[文本]" custT="1"/>
      <dgm:spPr/>
      <dgm:t>
        <a:bodyPr/>
        <a:lstStyle/>
        <a:p>
          <a:r>
            <a:rPr lang="zh-CN" altLang="en-US" sz="2000" dirty="0" smtClean="0">
              <a:latin typeface="微软雅黑" pitchFamily="34" charset="-122"/>
              <a:ea typeface="微软雅黑" pitchFamily="34" charset="-122"/>
            </a:rPr>
            <a:t>可独立存在</a:t>
          </a:r>
          <a:endParaRPr lang="zh-CN" altLang="en-US" sz="2000" dirty="0">
            <a:latin typeface="微软雅黑" pitchFamily="34" charset="-122"/>
            <a:ea typeface="微软雅黑" pitchFamily="34" charset="-122"/>
          </a:endParaRPr>
        </a:p>
      </dgm:t>
    </dgm:pt>
    <dgm:pt modelId="{BC7C1D1F-899E-4ED7-973E-57A4BB4FF54C}" type="parTrans" cxnId="{CFA3E0AA-DFCE-4E2F-B1B6-7869D7BFDA6C}">
      <dgm:prSet/>
      <dgm:spPr/>
      <dgm:t>
        <a:bodyPr/>
        <a:lstStyle/>
        <a:p>
          <a:endParaRPr lang="zh-CN" altLang="en-US"/>
        </a:p>
      </dgm:t>
    </dgm:pt>
    <dgm:pt modelId="{7A079CAB-CC09-4C9F-A028-64F275DF6393}" type="sibTrans" cxnId="{CFA3E0AA-DFCE-4E2F-B1B6-7869D7BFDA6C}">
      <dgm:prSet/>
      <dgm:spPr/>
      <dgm:t>
        <a:bodyPr/>
        <a:lstStyle/>
        <a:p>
          <a:endParaRPr lang="zh-CN" altLang="en-US"/>
        </a:p>
      </dgm:t>
    </dgm:pt>
    <dgm:pt modelId="{050A4DE7-5067-457F-B5F5-1122FDBF8EE9}">
      <dgm:prSet phldrT="[文本]" custT="1"/>
      <dgm:spPr/>
      <dgm:t>
        <a:bodyPr/>
        <a:lstStyle/>
        <a:p>
          <a:r>
            <a:rPr lang="zh-CN" altLang="en-US" sz="2000" dirty="0" smtClean="0">
              <a:latin typeface="微软雅黑" pitchFamily="34" charset="-122"/>
              <a:ea typeface="微软雅黑" pitchFamily="34" charset="-122"/>
            </a:rPr>
            <a:t>运行时可移动、改变大小</a:t>
          </a:r>
          <a:endParaRPr lang="zh-CN" altLang="en-US" sz="2000" dirty="0">
            <a:latin typeface="微软雅黑" pitchFamily="34" charset="-122"/>
            <a:ea typeface="微软雅黑" pitchFamily="34" charset="-122"/>
          </a:endParaRPr>
        </a:p>
      </dgm:t>
    </dgm:pt>
    <dgm:pt modelId="{EA8CD9A4-4D3A-45FC-B5EB-2E7BCF05EC83}" type="parTrans" cxnId="{FE0669B3-2EF0-4A3C-9199-381A80F2CE20}">
      <dgm:prSet/>
      <dgm:spPr/>
      <dgm:t>
        <a:bodyPr/>
        <a:lstStyle/>
        <a:p>
          <a:endParaRPr lang="zh-CN" altLang="en-US"/>
        </a:p>
      </dgm:t>
    </dgm:pt>
    <dgm:pt modelId="{F41AAA8B-B31F-4680-BCEC-E236012A5FB4}" type="sibTrans" cxnId="{FE0669B3-2EF0-4A3C-9199-381A80F2CE20}">
      <dgm:prSet/>
      <dgm:spPr/>
      <dgm:t>
        <a:bodyPr/>
        <a:lstStyle/>
        <a:p>
          <a:endParaRPr lang="zh-CN" altLang="en-US"/>
        </a:p>
      </dgm:t>
    </dgm:pt>
    <dgm:pt modelId="{46DE57E4-8560-45E1-AE78-9ACD0DAF6847}">
      <dgm:prSet phldrT="[文本]" custT="1"/>
      <dgm:spPr/>
      <dgm:t>
        <a:bodyPr/>
        <a:lstStyle/>
        <a:p>
          <a:r>
            <a:rPr lang="zh-CN" altLang="en-US" sz="2000" dirty="0" smtClean="0">
              <a:latin typeface="微软雅黑" pitchFamily="34" charset="-122"/>
              <a:ea typeface="微软雅黑" pitchFamily="34" charset="-122"/>
            </a:rPr>
            <a:t>顶层容器，不能包含在其他容器中</a:t>
          </a:r>
          <a:endParaRPr lang="zh-CN" altLang="en-US" sz="2000" dirty="0">
            <a:latin typeface="微软雅黑" pitchFamily="34" charset="-122"/>
            <a:ea typeface="微软雅黑" pitchFamily="34" charset="-122"/>
          </a:endParaRPr>
        </a:p>
      </dgm:t>
    </dgm:pt>
    <dgm:pt modelId="{F11404B4-36D9-4437-98B9-EDCC7938F5A9}" type="parTrans" cxnId="{EAF10826-82B7-4549-B4C2-AA290BF1E70F}">
      <dgm:prSet/>
      <dgm:spPr/>
      <dgm:t>
        <a:bodyPr/>
        <a:lstStyle/>
        <a:p>
          <a:endParaRPr lang="zh-CN" altLang="en-US"/>
        </a:p>
      </dgm:t>
    </dgm:pt>
    <dgm:pt modelId="{C5AEA6E9-1B1E-4724-9702-06D02BA42C5E}" type="sibTrans" cxnId="{EAF10826-82B7-4549-B4C2-AA290BF1E70F}">
      <dgm:prSet/>
      <dgm:spPr/>
      <dgm:t>
        <a:bodyPr/>
        <a:lstStyle/>
        <a:p>
          <a:endParaRPr lang="zh-CN" altLang="en-US"/>
        </a:p>
      </dgm:t>
    </dgm:pt>
    <dgm:pt modelId="{3F2757B6-F8DD-49FE-89A6-4CD3B8920B26}">
      <dgm:prSet phldrT="[文本]" custT="1"/>
      <dgm:spPr/>
      <dgm:t>
        <a:bodyPr/>
        <a:lstStyle/>
        <a:p>
          <a:r>
            <a:rPr lang="zh-CN" altLang="en-US" sz="2000" dirty="0" smtClean="0">
              <a:latin typeface="微软雅黑" pitchFamily="34" charset="-122"/>
              <a:ea typeface="微软雅黑" pitchFamily="34" charset="-122"/>
            </a:rPr>
            <a:t>没有标题、边框、不可添加菜单</a:t>
          </a:r>
          <a:endParaRPr lang="zh-CN" altLang="en-US" sz="2000" dirty="0">
            <a:latin typeface="微软雅黑" pitchFamily="34" charset="-122"/>
            <a:ea typeface="微软雅黑" pitchFamily="34" charset="-122"/>
          </a:endParaRPr>
        </a:p>
      </dgm:t>
    </dgm:pt>
    <dgm:pt modelId="{542B6005-DAC8-4058-A59B-D5E06A9260D3}" type="parTrans" cxnId="{751D7664-AA6E-4B18-AC56-B4AE6A34F555}">
      <dgm:prSet/>
      <dgm:spPr/>
      <dgm:t>
        <a:bodyPr/>
        <a:lstStyle/>
        <a:p>
          <a:endParaRPr lang="zh-CN" altLang="en-US"/>
        </a:p>
      </dgm:t>
    </dgm:pt>
    <dgm:pt modelId="{77C8D407-52CA-4866-877F-4F05D78BD704}" type="sibTrans" cxnId="{751D7664-AA6E-4B18-AC56-B4AE6A34F555}">
      <dgm:prSet/>
      <dgm:spPr/>
      <dgm:t>
        <a:bodyPr/>
        <a:lstStyle/>
        <a:p>
          <a:endParaRPr lang="zh-CN" altLang="en-US"/>
        </a:p>
      </dgm:t>
    </dgm:pt>
    <dgm:pt modelId="{B15468A3-C962-4312-8940-78255AB79B34}">
      <dgm:prSet phldrT="[文本]" custT="1"/>
      <dgm:spPr/>
      <dgm:t>
        <a:bodyPr/>
        <a:lstStyle/>
        <a:p>
          <a:r>
            <a:rPr lang="zh-CN" altLang="en-US" sz="2000" dirty="0" smtClean="0">
              <a:latin typeface="微软雅黑" pitchFamily="34" charset="-122"/>
              <a:ea typeface="微软雅黑" pitchFamily="34" charset="-122"/>
            </a:rPr>
            <a:t>不能独立存在</a:t>
          </a:r>
          <a:endParaRPr lang="zh-CN" altLang="en-US" sz="2000" dirty="0">
            <a:latin typeface="微软雅黑" pitchFamily="34" charset="-122"/>
            <a:ea typeface="微软雅黑" pitchFamily="34" charset="-122"/>
          </a:endParaRPr>
        </a:p>
      </dgm:t>
    </dgm:pt>
    <dgm:pt modelId="{07234A35-9B6C-4BDD-8A67-5A48659F1360}" type="parTrans" cxnId="{38A0D12F-C03C-4487-B979-97FF096A021B}">
      <dgm:prSet/>
      <dgm:spPr/>
      <dgm:t>
        <a:bodyPr/>
        <a:lstStyle/>
        <a:p>
          <a:endParaRPr lang="zh-CN" altLang="en-US"/>
        </a:p>
      </dgm:t>
    </dgm:pt>
    <dgm:pt modelId="{95D6B04F-3E62-40AD-A837-B9540554D2AE}" type="sibTrans" cxnId="{38A0D12F-C03C-4487-B979-97FF096A021B}">
      <dgm:prSet/>
      <dgm:spPr/>
      <dgm:t>
        <a:bodyPr/>
        <a:lstStyle/>
        <a:p>
          <a:endParaRPr lang="zh-CN" altLang="en-US"/>
        </a:p>
      </dgm:t>
    </dgm:pt>
    <dgm:pt modelId="{6043D030-2450-4B08-8018-7D6F3399799D}">
      <dgm:prSet phldrT="[文本]" custT="1"/>
      <dgm:spPr/>
      <dgm:t>
        <a:bodyPr/>
        <a:lstStyle/>
        <a:p>
          <a:r>
            <a:rPr lang="zh-CN" altLang="en-US" sz="2000" dirty="0" smtClean="0">
              <a:latin typeface="微软雅黑" pitchFamily="34" charset="-122"/>
              <a:ea typeface="微软雅黑" pitchFamily="34" charset="-122"/>
            </a:rPr>
            <a:t>必须包含在其他容器中，面板中可包含面板</a:t>
          </a:r>
          <a:endParaRPr lang="zh-CN" altLang="en-US" sz="2000" dirty="0">
            <a:latin typeface="微软雅黑" pitchFamily="34" charset="-122"/>
            <a:ea typeface="微软雅黑" pitchFamily="34" charset="-122"/>
          </a:endParaRPr>
        </a:p>
      </dgm:t>
    </dgm:pt>
    <dgm:pt modelId="{D5C52C7A-D17A-479C-8489-9769E96ADA52}" type="parTrans" cxnId="{8348C898-2B27-4E06-AFE1-49B763C3E7E1}">
      <dgm:prSet/>
      <dgm:spPr/>
      <dgm:t>
        <a:bodyPr/>
        <a:lstStyle/>
        <a:p>
          <a:endParaRPr lang="zh-CN" altLang="en-US"/>
        </a:p>
      </dgm:t>
    </dgm:pt>
    <dgm:pt modelId="{F475F740-6D24-47CB-B10C-A3251FED9F36}" type="sibTrans" cxnId="{8348C898-2B27-4E06-AFE1-49B763C3E7E1}">
      <dgm:prSet/>
      <dgm:spPr/>
      <dgm:t>
        <a:bodyPr/>
        <a:lstStyle/>
        <a:p>
          <a:endParaRPr lang="zh-CN" altLang="en-US"/>
        </a:p>
      </dgm:t>
    </dgm:pt>
    <dgm:pt modelId="{605CB2A7-FF1B-41E0-BE7A-FCB07526598E}" type="pres">
      <dgm:prSet presAssocID="{D3D13BCA-E53B-4F0B-94C7-9D5557DDBE10}" presName="Name0" presStyleCnt="0">
        <dgm:presLayoutVars>
          <dgm:chMax val="2"/>
          <dgm:chPref val="2"/>
          <dgm:dir/>
          <dgm:animOne/>
          <dgm:resizeHandles val="exact"/>
        </dgm:presLayoutVars>
      </dgm:prSet>
      <dgm:spPr/>
      <dgm:t>
        <a:bodyPr/>
        <a:lstStyle/>
        <a:p>
          <a:endParaRPr lang="zh-CN" altLang="en-US"/>
        </a:p>
      </dgm:t>
    </dgm:pt>
    <dgm:pt modelId="{DBFEEA2C-3100-4155-BB5D-9E2CBFD98D51}" type="pres">
      <dgm:prSet presAssocID="{D3D13BCA-E53B-4F0B-94C7-9D5557DDBE10}" presName="Background" presStyleLbl="bgImgPlace1" presStyleIdx="0" presStyleCnt="1"/>
      <dgm:spPr/>
    </dgm:pt>
    <dgm:pt modelId="{4E9BA2A0-FA2A-49CD-9FF2-65012FCF6F37}" type="pres">
      <dgm:prSet presAssocID="{D3D13BCA-E53B-4F0B-94C7-9D5557DDBE10}" presName="ParentText1" presStyleLbl="revTx" presStyleIdx="0" presStyleCnt="2">
        <dgm:presLayoutVars>
          <dgm:chMax val="0"/>
          <dgm:chPref val="0"/>
          <dgm:bulletEnabled val="1"/>
        </dgm:presLayoutVars>
      </dgm:prSet>
      <dgm:spPr/>
      <dgm:t>
        <a:bodyPr/>
        <a:lstStyle/>
        <a:p>
          <a:endParaRPr lang="zh-CN" altLang="en-US"/>
        </a:p>
      </dgm:t>
    </dgm:pt>
    <dgm:pt modelId="{EEDF306D-2E95-4E16-859B-3CE5E21F97A1}" type="pres">
      <dgm:prSet presAssocID="{D3D13BCA-E53B-4F0B-94C7-9D5557DDBE10}" presName="ParentText2" presStyleLbl="revTx" presStyleIdx="1" presStyleCnt="2">
        <dgm:presLayoutVars>
          <dgm:chMax val="0"/>
          <dgm:chPref val="0"/>
          <dgm:bulletEnabled val="1"/>
        </dgm:presLayoutVars>
      </dgm:prSet>
      <dgm:spPr/>
      <dgm:t>
        <a:bodyPr/>
        <a:lstStyle/>
        <a:p>
          <a:endParaRPr lang="zh-CN" altLang="en-US"/>
        </a:p>
      </dgm:t>
    </dgm:pt>
    <dgm:pt modelId="{C795ED1F-3D1F-4C9B-B111-D200DE04699C}" type="pres">
      <dgm:prSet presAssocID="{D3D13BCA-E53B-4F0B-94C7-9D5557DDBE10}" presName="Plus" presStyleLbl="alignNode1" presStyleIdx="0" presStyleCnt="2"/>
      <dgm:spPr/>
    </dgm:pt>
    <dgm:pt modelId="{12CD3C67-DE6A-48C4-95EE-7629D4946315}" type="pres">
      <dgm:prSet presAssocID="{D3D13BCA-E53B-4F0B-94C7-9D5557DDBE10}" presName="Minus" presStyleLbl="alignNode1" presStyleIdx="1" presStyleCnt="2"/>
      <dgm:spPr/>
    </dgm:pt>
    <dgm:pt modelId="{17006C48-CA00-4109-993D-D181285A89A3}" type="pres">
      <dgm:prSet presAssocID="{D3D13BCA-E53B-4F0B-94C7-9D5557DDBE10}" presName="Divider" presStyleLbl="parChTrans1D1" presStyleIdx="0" presStyleCnt="1"/>
      <dgm:spPr/>
    </dgm:pt>
  </dgm:ptLst>
  <dgm:cxnLst>
    <dgm:cxn modelId="{292CC448-5095-4C9B-9E99-521BB076E82B}" type="presOf" srcId="{3F2757B6-F8DD-49FE-89A6-4CD3B8920B26}" destId="{EEDF306D-2E95-4E16-859B-3CE5E21F97A1}" srcOrd="0" destOrd="1" presId="urn:microsoft.com/office/officeart/2009/3/layout/PlusandMinus"/>
    <dgm:cxn modelId="{2AFC288D-940C-4D87-8BF5-7C640C448D86}" type="presOf" srcId="{D7CAA971-9A1D-426E-9A66-2AE50A1C1ED4}" destId="{4E9BA2A0-FA2A-49CD-9FF2-65012FCF6F37}" srcOrd="0" destOrd="1" presId="urn:microsoft.com/office/officeart/2009/3/layout/PlusandMinus"/>
    <dgm:cxn modelId="{CDF3409D-82C0-4BAB-B6BB-98D5F5F124BA}" type="presOf" srcId="{42242A31-CDF0-44A0-BB48-0E618C3D574C}" destId="{EEDF306D-2E95-4E16-859B-3CE5E21F97A1}" srcOrd="0" destOrd="0" presId="urn:microsoft.com/office/officeart/2009/3/layout/PlusandMinus"/>
    <dgm:cxn modelId="{CFA3E0AA-DFCE-4E2F-B1B6-7869D7BFDA6C}" srcId="{C85583F7-B5A0-4448-B3DC-15B00AB9581A}" destId="{6C9932BE-307A-4726-8D24-A752A32FF805}" srcOrd="1" destOrd="0" parTransId="{BC7C1D1F-899E-4ED7-973E-57A4BB4FF54C}" sibTransId="{7A079CAB-CC09-4C9F-A028-64F275DF6393}"/>
    <dgm:cxn modelId="{0210F746-C72D-4268-8403-95B14D810D4A}" type="presOf" srcId="{6043D030-2450-4B08-8018-7D6F3399799D}" destId="{EEDF306D-2E95-4E16-859B-3CE5E21F97A1}" srcOrd="0" destOrd="3" presId="urn:microsoft.com/office/officeart/2009/3/layout/PlusandMinus"/>
    <dgm:cxn modelId="{CF91F5A0-3DD2-41BD-A6E6-A68D59718D8B}" type="presOf" srcId="{050A4DE7-5067-457F-B5F5-1122FDBF8EE9}" destId="{4E9BA2A0-FA2A-49CD-9FF2-65012FCF6F37}" srcOrd="0" destOrd="3" presId="urn:microsoft.com/office/officeart/2009/3/layout/PlusandMinus"/>
    <dgm:cxn modelId="{EAF10826-82B7-4549-B4C2-AA290BF1E70F}" srcId="{C85583F7-B5A0-4448-B3DC-15B00AB9581A}" destId="{46DE57E4-8560-45E1-AE78-9ACD0DAF6847}" srcOrd="3" destOrd="0" parTransId="{F11404B4-36D9-4437-98B9-EDCC7938F5A9}" sibTransId="{C5AEA6E9-1B1E-4724-9702-06D02BA42C5E}"/>
    <dgm:cxn modelId="{50BD7AC0-5214-4F3C-A5D8-083F284B856E}" type="presOf" srcId="{6C9932BE-307A-4726-8D24-A752A32FF805}" destId="{4E9BA2A0-FA2A-49CD-9FF2-65012FCF6F37}" srcOrd="0" destOrd="2" presId="urn:microsoft.com/office/officeart/2009/3/layout/PlusandMinus"/>
    <dgm:cxn modelId="{8348C898-2B27-4E06-AFE1-49B763C3E7E1}" srcId="{42242A31-CDF0-44A0-BB48-0E618C3D574C}" destId="{6043D030-2450-4B08-8018-7D6F3399799D}" srcOrd="2" destOrd="0" parTransId="{D5C52C7A-D17A-479C-8489-9769E96ADA52}" sibTransId="{F475F740-6D24-47CB-B10C-A3251FED9F36}"/>
    <dgm:cxn modelId="{FE0669B3-2EF0-4A3C-9199-381A80F2CE20}" srcId="{C85583F7-B5A0-4448-B3DC-15B00AB9581A}" destId="{050A4DE7-5067-457F-B5F5-1122FDBF8EE9}" srcOrd="2" destOrd="0" parTransId="{EA8CD9A4-4D3A-45FC-B5EB-2E7BCF05EC83}" sibTransId="{F41AAA8B-B31F-4680-BCEC-E236012A5FB4}"/>
    <dgm:cxn modelId="{614B7409-8425-4B5A-A1C1-447ADC783A7A}" type="presOf" srcId="{B15468A3-C962-4312-8940-78255AB79B34}" destId="{EEDF306D-2E95-4E16-859B-3CE5E21F97A1}" srcOrd="0" destOrd="2" presId="urn:microsoft.com/office/officeart/2009/3/layout/PlusandMinus"/>
    <dgm:cxn modelId="{751D7664-AA6E-4B18-AC56-B4AE6A34F555}" srcId="{42242A31-CDF0-44A0-BB48-0E618C3D574C}" destId="{3F2757B6-F8DD-49FE-89A6-4CD3B8920B26}" srcOrd="0" destOrd="0" parTransId="{542B6005-DAC8-4058-A59B-D5E06A9260D3}" sibTransId="{77C8D407-52CA-4866-877F-4F05D78BD704}"/>
    <dgm:cxn modelId="{3AFCE6CF-A768-4965-BF41-C122D01E1EA9}" type="presOf" srcId="{C85583F7-B5A0-4448-B3DC-15B00AB9581A}" destId="{4E9BA2A0-FA2A-49CD-9FF2-65012FCF6F37}" srcOrd="0" destOrd="0" presId="urn:microsoft.com/office/officeart/2009/3/layout/PlusandMinus"/>
    <dgm:cxn modelId="{B1A70DF9-A1C1-47A2-984A-7B4C490E2B6F}" srcId="{C85583F7-B5A0-4448-B3DC-15B00AB9581A}" destId="{D7CAA971-9A1D-426E-9A66-2AE50A1C1ED4}" srcOrd="0" destOrd="0" parTransId="{B8A36E7A-C98B-4654-A249-C90B629F0925}" sibTransId="{94677822-5E2D-493D-A980-F5703B20330D}"/>
    <dgm:cxn modelId="{38A0D12F-C03C-4487-B979-97FF096A021B}" srcId="{42242A31-CDF0-44A0-BB48-0E618C3D574C}" destId="{B15468A3-C962-4312-8940-78255AB79B34}" srcOrd="1" destOrd="0" parTransId="{07234A35-9B6C-4BDD-8A67-5A48659F1360}" sibTransId="{95D6B04F-3E62-40AD-A837-B9540554D2AE}"/>
    <dgm:cxn modelId="{91070ACA-D9EA-4418-9B9E-3CFE2F3C8025}" srcId="{D3D13BCA-E53B-4F0B-94C7-9D5557DDBE10}" destId="{C85583F7-B5A0-4448-B3DC-15B00AB9581A}" srcOrd="0" destOrd="0" parTransId="{DDC9AB7E-5AD8-494D-8777-8CD8BDB2E3D1}" sibTransId="{4FAE7CD9-C772-48F2-AFE1-BE5901EC2A4B}"/>
    <dgm:cxn modelId="{BC9899D2-419D-480C-9559-713AACD3D01C}" type="presOf" srcId="{D3D13BCA-E53B-4F0B-94C7-9D5557DDBE10}" destId="{605CB2A7-FF1B-41E0-BE7A-FCB07526598E}" srcOrd="0" destOrd="0" presId="urn:microsoft.com/office/officeart/2009/3/layout/PlusandMinus"/>
    <dgm:cxn modelId="{0EF18813-147A-4B3C-AC24-F0641EAF4BA2}" srcId="{D3D13BCA-E53B-4F0B-94C7-9D5557DDBE10}" destId="{42242A31-CDF0-44A0-BB48-0E618C3D574C}" srcOrd="1" destOrd="0" parTransId="{524887D8-B0AF-42D6-A856-C7EE6E6243CC}" sibTransId="{7DAD603B-A278-4163-9737-2A0468E7660A}"/>
    <dgm:cxn modelId="{87CE865C-2A19-44A9-966B-46512411BC7E}" type="presOf" srcId="{46DE57E4-8560-45E1-AE78-9ACD0DAF6847}" destId="{4E9BA2A0-FA2A-49CD-9FF2-65012FCF6F37}" srcOrd="0" destOrd="4" presId="urn:microsoft.com/office/officeart/2009/3/layout/PlusandMinus"/>
    <dgm:cxn modelId="{C0084804-5F8C-44BE-82FA-B5AE0017EAFE}" type="presParOf" srcId="{605CB2A7-FF1B-41E0-BE7A-FCB07526598E}" destId="{DBFEEA2C-3100-4155-BB5D-9E2CBFD98D51}" srcOrd="0" destOrd="0" presId="urn:microsoft.com/office/officeart/2009/3/layout/PlusandMinus"/>
    <dgm:cxn modelId="{6823F2F4-BE6E-4372-B6CB-FFCA13E99016}" type="presParOf" srcId="{605CB2A7-FF1B-41E0-BE7A-FCB07526598E}" destId="{4E9BA2A0-FA2A-49CD-9FF2-65012FCF6F37}" srcOrd="1" destOrd="0" presId="urn:microsoft.com/office/officeart/2009/3/layout/PlusandMinus"/>
    <dgm:cxn modelId="{0B33CBF4-6A0C-4529-B755-C56FE5DDB1C4}" type="presParOf" srcId="{605CB2A7-FF1B-41E0-BE7A-FCB07526598E}" destId="{EEDF306D-2E95-4E16-859B-3CE5E21F97A1}" srcOrd="2" destOrd="0" presId="urn:microsoft.com/office/officeart/2009/3/layout/PlusandMinus"/>
    <dgm:cxn modelId="{05378E33-B1AB-4905-9D16-7536370AEDAB}" type="presParOf" srcId="{605CB2A7-FF1B-41E0-BE7A-FCB07526598E}" destId="{C795ED1F-3D1F-4C9B-B111-D200DE04699C}" srcOrd="3" destOrd="0" presId="urn:microsoft.com/office/officeart/2009/3/layout/PlusandMinus"/>
    <dgm:cxn modelId="{2CCA49E1-B453-46F8-8DC8-612F0F9D7A13}" type="presParOf" srcId="{605CB2A7-FF1B-41E0-BE7A-FCB07526598E}" destId="{12CD3C67-DE6A-48C4-95EE-7629D4946315}" srcOrd="4" destOrd="0" presId="urn:microsoft.com/office/officeart/2009/3/layout/PlusandMinus"/>
    <dgm:cxn modelId="{50620BE9-112E-4C99-BB54-C7A5236CDA59}" type="presParOf" srcId="{605CB2A7-FF1B-41E0-BE7A-FCB07526598E}" destId="{17006C48-CA00-4109-993D-D181285A89A3}"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E98318-6035-4383-B3E6-7CA02459D93B}" type="doc">
      <dgm:prSet loTypeId="urn:microsoft.com/office/officeart/2005/8/layout/hierarchy3" loCatId="hierarchy" qsTypeId="urn:microsoft.com/office/officeart/2005/8/quickstyle/simple2" qsCatId="simple" csTypeId="urn:microsoft.com/office/officeart/2005/8/colors/colorful5" csCatId="colorful" phldr="1"/>
      <dgm:spPr/>
      <dgm:t>
        <a:bodyPr/>
        <a:lstStyle/>
        <a:p>
          <a:endParaRPr lang="zh-CN" altLang="en-US"/>
        </a:p>
      </dgm:t>
    </dgm:pt>
    <dgm:pt modelId="{FAE4F563-DB91-4AA8-AF53-BCC385BA189F}">
      <dgm:prSet phldrT="[文本]" custT="1"/>
      <dgm:spPr/>
      <dgm:t>
        <a:bodyPr/>
        <a:lstStyle/>
        <a:p>
          <a:r>
            <a:rPr lang="zh-CN" altLang="en-US" sz="3600" dirty="0" smtClean="0">
              <a:latin typeface="微软雅黑" pitchFamily="34" charset="-122"/>
              <a:ea typeface="微软雅黑" pitchFamily="34" charset="-122"/>
            </a:rPr>
            <a:t>常用组件</a:t>
          </a:r>
          <a:endParaRPr lang="zh-CN" altLang="en-US" sz="3600" dirty="0">
            <a:latin typeface="微软雅黑" pitchFamily="34" charset="-122"/>
            <a:ea typeface="微软雅黑" pitchFamily="34" charset="-122"/>
          </a:endParaRPr>
        </a:p>
      </dgm:t>
    </dgm:pt>
    <dgm:pt modelId="{FE38EE0A-AB10-4C55-9CDA-F253E1E318EB}" type="parTrans" cxnId="{783A20E1-40C7-44C6-BAB9-240A52B36EF9}">
      <dgm:prSet/>
      <dgm:spPr/>
      <dgm:t>
        <a:bodyPr/>
        <a:lstStyle/>
        <a:p>
          <a:endParaRPr lang="zh-CN" altLang="en-US">
            <a:latin typeface="微软雅黑" pitchFamily="34" charset="-122"/>
            <a:ea typeface="微软雅黑" pitchFamily="34" charset="-122"/>
          </a:endParaRPr>
        </a:p>
      </dgm:t>
    </dgm:pt>
    <dgm:pt modelId="{FFE33B65-4638-4C21-BC16-6128587FF436}" type="sibTrans" cxnId="{783A20E1-40C7-44C6-BAB9-240A52B36EF9}">
      <dgm:prSet/>
      <dgm:spPr/>
      <dgm:t>
        <a:bodyPr/>
        <a:lstStyle/>
        <a:p>
          <a:endParaRPr lang="zh-CN" altLang="en-US">
            <a:latin typeface="微软雅黑" pitchFamily="34" charset="-122"/>
            <a:ea typeface="微软雅黑" pitchFamily="34" charset="-122"/>
          </a:endParaRPr>
        </a:p>
      </dgm:t>
    </dgm:pt>
    <dgm:pt modelId="{C81E740D-CBBC-4CC9-BBF3-A5FB2DF2D675}">
      <dgm:prSet custT="1"/>
      <dgm:spPr/>
      <dgm:t>
        <a:bodyPr/>
        <a:lstStyle/>
        <a:p>
          <a:r>
            <a:rPr lang="zh-CN" altLang="en-US" sz="2800" dirty="0" smtClean="0">
              <a:latin typeface="微软雅黑" pitchFamily="34" charset="-122"/>
              <a:ea typeface="微软雅黑" pitchFamily="34" charset="-122"/>
            </a:rPr>
            <a:t>标签</a:t>
          </a:r>
          <a:r>
            <a:rPr lang="en-US" altLang="zh-CN" sz="2800" dirty="0" smtClean="0">
              <a:latin typeface="微软雅黑" pitchFamily="34" charset="-122"/>
              <a:ea typeface="微软雅黑" pitchFamily="34" charset="-122"/>
            </a:rPr>
            <a:t>Label</a:t>
          </a:r>
          <a:endParaRPr lang="en-US" altLang="zh-CN" sz="2800" dirty="0">
            <a:latin typeface="微软雅黑" pitchFamily="34" charset="-122"/>
            <a:ea typeface="微软雅黑" pitchFamily="34" charset="-122"/>
          </a:endParaRPr>
        </a:p>
      </dgm:t>
    </dgm:pt>
    <dgm:pt modelId="{122C0AC2-9ECF-4487-895D-8CD9E1078DE7}" type="parTrans" cxnId="{7A800CFC-3916-4A9D-A408-1060EA27CDB5}">
      <dgm:prSet/>
      <dgm:spPr/>
      <dgm:t>
        <a:bodyPr/>
        <a:lstStyle/>
        <a:p>
          <a:endParaRPr lang="zh-CN" altLang="en-US">
            <a:latin typeface="微软雅黑" pitchFamily="34" charset="-122"/>
            <a:ea typeface="微软雅黑" pitchFamily="34" charset="-122"/>
          </a:endParaRPr>
        </a:p>
      </dgm:t>
    </dgm:pt>
    <dgm:pt modelId="{9917D2E8-3BD7-449C-9A17-81C450179670}" type="sibTrans" cxnId="{7A800CFC-3916-4A9D-A408-1060EA27CDB5}">
      <dgm:prSet/>
      <dgm:spPr/>
      <dgm:t>
        <a:bodyPr/>
        <a:lstStyle/>
        <a:p>
          <a:endParaRPr lang="zh-CN" altLang="en-US">
            <a:latin typeface="微软雅黑" pitchFamily="34" charset="-122"/>
            <a:ea typeface="微软雅黑" pitchFamily="34" charset="-122"/>
          </a:endParaRPr>
        </a:p>
      </dgm:t>
    </dgm:pt>
    <dgm:pt modelId="{B7C4A2F9-8843-4F60-A19C-16EF38F16B30}">
      <dgm:prSet custT="1"/>
      <dgm:spPr/>
      <dgm:t>
        <a:bodyPr/>
        <a:lstStyle/>
        <a:p>
          <a:r>
            <a:rPr lang="zh-CN" altLang="en-US" sz="2800" smtClean="0">
              <a:latin typeface="微软雅黑" pitchFamily="34" charset="-122"/>
              <a:ea typeface="微软雅黑" pitchFamily="34" charset="-122"/>
            </a:rPr>
            <a:t>文本行</a:t>
          </a:r>
          <a:r>
            <a:rPr lang="en-US" altLang="zh-CN" sz="2800" smtClean="0">
              <a:latin typeface="微软雅黑" pitchFamily="34" charset="-122"/>
              <a:ea typeface="微软雅黑" pitchFamily="34" charset="-122"/>
            </a:rPr>
            <a:t>TextField</a:t>
          </a:r>
          <a:endParaRPr lang="en-US" altLang="zh-CN" sz="2800" dirty="0">
            <a:latin typeface="微软雅黑" pitchFamily="34" charset="-122"/>
            <a:ea typeface="微软雅黑" pitchFamily="34" charset="-122"/>
          </a:endParaRPr>
        </a:p>
      </dgm:t>
    </dgm:pt>
    <dgm:pt modelId="{0B497781-07A0-4158-8722-2A604AA0E1A0}" type="parTrans" cxnId="{68822062-A66A-43CB-A6AF-84E4C67E8C96}">
      <dgm:prSet/>
      <dgm:spPr/>
      <dgm:t>
        <a:bodyPr/>
        <a:lstStyle/>
        <a:p>
          <a:endParaRPr lang="zh-CN" altLang="en-US">
            <a:latin typeface="微软雅黑" pitchFamily="34" charset="-122"/>
            <a:ea typeface="微软雅黑" pitchFamily="34" charset="-122"/>
          </a:endParaRPr>
        </a:p>
      </dgm:t>
    </dgm:pt>
    <dgm:pt modelId="{03DADEE9-AAA0-4900-909C-66B602466C20}" type="sibTrans" cxnId="{68822062-A66A-43CB-A6AF-84E4C67E8C96}">
      <dgm:prSet/>
      <dgm:spPr/>
      <dgm:t>
        <a:bodyPr/>
        <a:lstStyle/>
        <a:p>
          <a:endParaRPr lang="zh-CN" altLang="en-US">
            <a:latin typeface="微软雅黑" pitchFamily="34" charset="-122"/>
            <a:ea typeface="微软雅黑" pitchFamily="34" charset="-122"/>
          </a:endParaRPr>
        </a:p>
      </dgm:t>
    </dgm:pt>
    <dgm:pt modelId="{60A2BED7-3D2A-4419-9700-052A964B3C9D}">
      <dgm:prSet custT="1"/>
      <dgm:spPr/>
      <dgm:t>
        <a:bodyPr/>
        <a:lstStyle/>
        <a:p>
          <a:r>
            <a:rPr lang="zh-CN" altLang="en-US" sz="2800" dirty="0" smtClean="0">
              <a:latin typeface="微软雅黑" pitchFamily="34" charset="-122"/>
              <a:ea typeface="微软雅黑" pitchFamily="34" charset="-122"/>
            </a:rPr>
            <a:t>按钮</a:t>
          </a:r>
          <a:r>
            <a:rPr lang="en-US" altLang="zh-CN" sz="2800" dirty="0" smtClean="0">
              <a:latin typeface="微软雅黑" pitchFamily="34" charset="-122"/>
              <a:ea typeface="微软雅黑" pitchFamily="34" charset="-122"/>
            </a:rPr>
            <a:t>Button</a:t>
          </a:r>
          <a:endParaRPr lang="en-US" altLang="zh-CN" sz="2800" dirty="0">
            <a:latin typeface="微软雅黑" pitchFamily="34" charset="-122"/>
            <a:ea typeface="微软雅黑" pitchFamily="34" charset="-122"/>
          </a:endParaRPr>
        </a:p>
      </dgm:t>
    </dgm:pt>
    <dgm:pt modelId="{12FCA00C-9BEA-4238-B69D-05420CF5AA1E}" type="parTrans" cxnId="{3E4E6FC4-C466-4E3A-93B5-75E4160444E3}">
      <dgm:prSet/>
      <dgm:spPr/>
      <dgm:t>
        <a:bodyPr/>
        <a:lstStyle/>
        <a:p>
          <a:endParaRPr lang="zh-CN" altLang="en-US">
            <a:latin typeface="微软雅黑" pitchFamily="34" charset="-122"/>
            <a:ea typeface="微软雅黑" pitchFamily="34" charset="-122"/>
          </a:endParaRPr>
        </a:p>
      </dgm:t>
    </dgm:pt>
    <dgm:pt modelId="{2F6AF2F1-EB85-4A8E-8416-B6787CB38942}" type="sibTrans" cxnId="{3E4E6FC4-C466-4E3A-93B5-75E4160444E3}">
      <dgm:prSet/>
      <dgm:spPr/>
      <dgm:t>
        <a:bodyPr/>
        <a:lstStyle/>
        <a:p>
          <a:endParaRPr lang="zh-CN" altLang="en-US">
            <a:latin typeface="微软雅黑" pitchFamily="34" charset="-122"/>
            <a:ea typeface="微软雅黑" pitchFamily="34" charset="-122"/>
          </a:endParaRPr>
        </a:p>
      </dgm:t>
    </dgm:pt>
    <dgm:pt modelId="{25249BB2-CFA1-40B8-AD7B-D0BC01F6F54C}">
      <dgm:prSet custT="1"/>
      <dgm:spPr/>
      <dgm:t>
        <a:bodyPr/>
        <a:lstStyle/>
        <a:p>
          <a:r>
            <a:rPr lang="zh-CN" altLang="en-US" sz="3600" dirty="0" smtClean="0">
              <a:latin typeface="微软雅黑" pitchFamily="34" charset="-122"/>
              <a:ea typeface="微软雅黑" pitchFamily="34" charset="-122"/>
            </a:rPr>
            <a:t>菜单</a:t>
          </a:r>
          <a:endParaRPr lang="en-US" altLang="zh-CN" sz="3600" dirty="0">
            <a:latin typeface="微软雅黑" pitchFamily="34" charset="-122"/>
            <a:ea typeface="微软雅黑" pitchFamily="34" charset="-122"/>
          </a:endParaRPr>
        </a:p>
      </dgm:t>
    </dgm:pt>
    <dgm:pt modelId="{18B3E167-F5D1-40FF-988C-2D80B1F42E3D}" type="parTrans" cxnId="{2DB882D8-96E2-4F14-AA5A-15EE4383130E}">
      <dgm:prSet/>
      <dgm:spPr/>
      <dgm:t>
        <a:bodyPr/>
        <a:lstStyle/>
        <a:p>
          <a:endParaRPr lang="zh-CN" altLang="en-US">
            <a:latin typeface="微软雅黑" pitchFamily="34" charset="-122"/>
            <a:ea typeface="微软雅黑" pitchFamily="34" charset="-122"/>
          </a:endParaRPr>
        </a:p>
      </dgm:t>
    </dgm:pt>
    <dgm:pt modelId="{5F8E1802-1866-4AE5-9648-DD04F95A8BBC}" type="sibTrans" cxnId="{2DB882D8-96E2-4F14-AA5A-15EE4383130E}">
      <dgm:prSet/>
      <dgm:spPr/>
      <dgm:t>
        <a:bodyPr/>
        <a:lstStyle/>
        <a:p>
          <a:endParaRPr lang="zh-CN" altLang="en-US">
            <a:latin typeface="微软雅黑" pitchFamily="34" charset="-122"/>
            <a:ea typeface="微软雅黑" pitchFamily="34" charset="-122"/>
          </a:endParaRPr>
        </a:p>
      </dgm:t>
    </dgm:pt>
    <dgm:pt modelId="{8B9A883B-A6B5-45DD-8B0F-C9737CA9F40B}">
      <dgm:prSet custT="1"/>
      <dgm:spPr/>
      <dgm:t>
        <a:bodyPr/>
        <a:lstStyle/>
        <a:p>
          <a:r>
            <a:rPr lang="zh-CN" altLang="en-US" sz="2800" smtClean="0">
              <a:latin typeface="微软雅黑" pitchFamily="34" charset="-122"/>
              <a:ea typeface="微软雅黑" pitchFamily="34" charset="-122"/>
            </a:rPr>
            <a:t>菜单条</a:t>
          </a:r>
          <a:r>
            <a:rPr lang="en-US" altLang="zh-CN" sz="2800" smtClean="0">
              <a:latin typeface="微软雅黑" pitchFamily="34" charset="-122"/>
              <a:ea typeface="微软雅黑" pitchFamily="34" charset="-122"/>
            </a:rPr>
            <a:t>MenuBar</a:t>
          </a:r>
          <a:endParaRPr lang="en-US" altLang="zh-CN" sz="2800" dirty="0">
            <a:latin typeface="微软雅黑" pitchFamily="34" charset="-122"/>
            <a:ea typeface="微软雅黑" pitchFamily="34" charset="-122"/>
          </a:endParaRPr>
        </a:p>
      </dgm:t>
    </dgm:pt>
    <dgm:pt modelId="{402A8E92-4703-44B4-9B13-3A9212922223}" type="parTrans" cxnId="{3A0B5ED7-2C24-46AA-BF3D-0F41034DC6CC}">
      <dgm:prSet/>
      <dgm:spPr/>
      <dgm:t>
        <a:bodyPr/>
        <a:lstStyle/>
        <a:p>
          <a:endParaRPr lang="zh-CN" altLang="en-US">
            <a:latin typeface="微软雅黑" pitchFamily="34" charset="-122"/>
            <a:ea typeface="微软雅黑" pitchFamily="34" charset="-122"/>
          </a:endParaRPr>
        </a:p>
      </dgm:t>
    </dgm:pt>
    <dgm:pt modelId="{E4619678-B0E6-4222-9B63-F83E1EA60E6D}" type="sibTrans" cxnId="{3A0B5ED7-2C24-46AA-BF3D-0F41034DC6CC}">
      <dgm:prSet/>
      <dgm:spPr/>
      <dgm:t>
        <a:bodyPr/>
        <a:lstStyle/>
        <a:p>
          <a:endParaRPr lang="zh-CN" altLang="en-US">
            <a:latin typeface="微软雅黑" pitchFamily="34" charset="-122"/>
            <a:ea typeface="微软雅黑" pitchFamily="34" charset="-122"/>
          </a:endParaRPr>
        </a:p>
      </dgm:t>
    </dgm:pt>
    <dgm:pt modelId="{4E38B8D5-9343-4C31-8EEA-2460285FE18C}">
      <dgm:prSet custT="1"/>
      <dgm:spPr/>
      <dgm:t>
        <a:bodyPr/>
        <a:lstStyle/>
        <a:p>
          <a:r>
            <a:rPr lang="zh-CN" altLang="en-US" sz="2800" dirty="0" smtClean="0">
              <a:latin typeface="微软雅黑" pitchFamily="34" charset="-122"/>
              <a:ea typeface="微软雅黑" pitchFamily="34" charset="-122"/>
            </a:rPr>
            <a:t>菜单</a:t>
          </a:r>
          <a:r>
            <a:rPr lang="en-US" altLang="zh-CN" sz="2800" dirty="0" smtClean="0">
              <a:latin typeface="微软雅黑" pitchFamily="34" charset="-122"/>
              <a:ea typeface="微软雅黑" pitchFamily="34" charset="-122"/>
            </a:rPr>
            <a:t>Menu</a:t>
          </a:r>
          <a:endParaRPr lang="zh-CN" altLang="en-US" sz="2800" dirty="0">
            <a:latin typeface="微软雅黑" pitchFamily="34" charset="-122"/>
            <a:ea typeface="微软雅黑" pitchFamily="34" charset="-122"/>
          </a:endParaRPr>
        </a:p>
      </dgm:t>
    </dgm:pt>
    <dgm:pt modelId="{D5042CC6-D4B3-40C3-A25C-0FE42ACC92E5}" type="parTrans" cxnId="{5F412204-0BA8-413D-A7F9-021875E8886F}">
      <dgm:prSet/>
      <dgm:spPr/>
      <dgm:t>
        <a:bodyPr/>
        <a:lstStyle/>
        <a:p>
          <a:endParaRPr lang="zh-CN" altLang="en-US">
            <a:latin typeface="微软雅黑" pitchFamily="34" charset="-122"/>
            <a:ea typeface="微软雅黑" pitchFamily="34" charset="-122"/>
          </a:endParaRPr>
        </a:p>
      </dgm:t>
    </dgm:pt>
    <dgm:pt modelId="{06D52BD8-B41A-40B6-8FB6-83988665876F}" type="sibTrans" cxnId="{5F412204-0BA8-413D-A7F9-021875E8886F}">
      <dgm:prSet/>
      <dgm:spPr/>
      <dgm:t>
        <a:bodyPr/>
        <a:lstStyle/>
        <a:p>
          <a:endParaRPr lang="zh-CN" altLang="en-US">
            <a:latin typeface="微软雅黑" pitchFamily="34" charset="-122"/>
            <a:ea typeface="微软雅黑" pitchFamily="34" charset="-122"/>
          </a:endParaRPr>
        </a:p>
      </dgm:t>
    </dgm:pt>
    <dgm:pt modelId="{2735DF4E-0234-47CD-BB63-F4165C796B15}">
      <dgm:prSet custT="1"/>
      <dgm:spPr/>
      <dgm:t>
        <a:bodyPr/>
        <a:lstStyle/>
        <a:p>
          <a:r>
            <a:rPr lang="zh-CN" altLang="en-US" sz="2800" dirty="0" smtClean="0">
              <a:latin typeface="微软雅黑" pitchFamily="34" charset="-122"/>
              <a:ea typeface="微软雅黑" pitchFamily="34" charset="-122"/>
            </a:rPr>
            <a:t>菜单项</a:t>
          </a:r>
          <a:r>
            <a:rPr lang="en-US" altLang="zh-CN" sz="2800" dirty="0" err="1" smtClean="0">
              <a:latin typeface="微软雅黑" pitchFamily="34" charset="-122"/>
              <a:ea typeface="微软雅黑" pitchFamily="34" charset="-122"/>
            </a:rPr>
            <a:t>MenuItem</a:t>
          </a:r>
          <a:endParaRPr lang="zh-CN" altLang="en-US" sz="2800" dirty="0">
            <a:latin typeface="微软雅黑" pitchFamily="34" charset="-122"/>
            <a:ea typeface="微软雅黑" pitchFamily="34" charset="-122"/>
          </a:endParaRPr>
        </a:p>
      </dgm:t>
    </dgm:pt>
    <dgm:pt modelId="{D6498984-7C4D-4259-94C7-8B1C304DD4B1}" type="parTrans" cxnId="{1BB9E175-9BF2-4CEA-873A-42677905C8CF}">
      <dgm:prSet/>
      <dgm:spPr/>
      <dgm:t>
        <a:bodyPr/>
        <a:lstStyle/>
        <a:p>
          <a:endParaRPr lang="zh-CN" altLang="en-US">
            <a:latin typeface="微软雅黑" pitchFamily="34" charset="-122"/>
            <a:ea typeface="微软雅黑" pitchFamily="34" charset="-122"/>
          </a:endParaRPr>
        </a:p>
      </dgm:t>
    </dgm:pt>
    <dgm:pt modelId="{BBB5910D-A7CF-44A0-BA81-6410A1F52AF4}" type="sibTrans" cxnId="{1BB9E175-9BF2-4CEA-873A-42677905C8CF}">
      <dgm:prSet/>
      <dgm:spPr/>
      <dgm:t>
        <a:bodyPr/>
        <a:lstStyle/>
        <a:p>
          <a:endParaRPr lang="zh-CN" altLang="en-US">
            <a:latin typeface="微软雅黑" pitchFamily="34" charset="-122"/>
            <a:ea typeface="微软雅黑" pitchFamily="34" charset="-122"/>
          </a:endParaRPr>
        </a:p>
      </dgm:t>
    </dgm:pt>
    <dgm:pt modelId="{46F7767B-6FC1-4A19-A96B-5E00FE74F7F1}" type="pres">
      <dgm:prSet presAssocID="{D5E98318-6035-4383-B3E6-7CA02459D93B}" presName="diagram" presStyleCnt="0">
        <dgm:presLayoutVars>
          <dgm:chPref val="1"/>
          <dgm:dir/>
          <dgm:animOne val="branch"/>
          <dgm:animLvl val="lvl"/>
          <dgm:resizeHandles/>
        </dgm:presLayoutVars>
      </dgm:prSet>
      <dgm:spPr/>
      <dgm:t>
        <a:bodyPr/>
        <a:lstStyle/>
        <a:p>
          <a:endParaRPr lang="zh-CN" altLang="en-US"/>
        </a:p>
      </dgm:t>
    </dgm:pt>
    <dgm:pt modelId="{FDD24B52-2420-4819-84B1-ADE41ABC0D84}" type="pres">
      <dgm:prSet presAssocID="{FAE4F563-DB91-4AA8-AF53-BCC385BA189F}" presName="root" presStyleCnt="0"/>
      <dgm:spPr/>
    </dgm:pt>
    <dgm:pt modelId="{09B1D377-BB08-40C1-AA94-EF35B099E3BB}" type="pres">
      <dgm:prSet presAssocID="{FAE4F563-DB91-4AA8-AF53-BCC385BA189F}" presName="rootComposite" presStyleCnt="0"/>
      <dgm:spPr/>
    </dgm:pt>
    <dgm:pt modelId="{CB743030-C369-474E-A05C-A527B432ECD1}" type="pres">
      <dgm:prSet presAssocID="{FAE4F563-DB91-4AA8-AF53-BCC385BA189F}" presName="rootText" presStyleLbl="node1" presStyleIdx="0" presStyleCnt="2" custScaleX="151164"/>
      <dgm:spPr/>
      <dgm:t>
        <a:bodyPr/>
        <a:lstStyle/>
        <a:p>
          <a:endParaRPr lang="zh-CN" altLang="en-US"/>
        </a:p>
      </dgm:t>
    </dgm:pt>
    <dgm:pt modelId="{05C58F36-2B76-49C3-86CA-A284D91ABCC4}" type="pres">
      <dgm:prSet presAssocID="{FAE4F563-DB91-4AA8-AF53-BCC385BA189F}" presName="rootConnector" presStyleLbl="node1" presStyleIdx="0" presStyleCnt="2"/>
      <dgm:spPr/>
      <dgm:t>
        <a:bodyPr/>
        <a:lstStyle/>
        <a:p>
          <a:endParaRPr lang="zh-CN" altLang="en-US"/>
        </a:p>
      </dgm:t>
    </dgm:pt>
    <dgm:pt modelId="{AB93BD12-94BD-46E4-AF7B-D3EEB556A510}" type="pres">
      <dgm:prSet presAssocID="{FAE4F563-DB91-4AA8-AF53-BCC385BA189F}" presName="childShape" presStyleCnt="0"/>
      <dgm:spPr/>
    </dgm:pt>
    <dgm:pt modelId="{C8193782-947D-4A63-B3BF-ECE860A4BC71}" type="pres">
      <dgm:prSet presAssocID="{122C0AC2-9ECF-4487-895D-8CD9E1078DE7}" presName="Name13" presStyleLbl="parChTrans1D2" presStyleIdx="0" presStyleCnt="6"/>
      <dgm:spPr/>
      <dgm:t>
        <a:bodyPr/>
        <a:lstStyle/>
        <a:p>
          <a:endParaRPr lang="zh-CN" altLang="en-US"/>
        </a:p>
      </dgm:t>
    </dgm:pt>
    <dgm:pt modelId="{4EBFCC20-F735-4FFC-BABA-6B1390BC1548}" type="pres">
      <dgm:prSet presAssocID="{C81E740D-CBBC-4CC9-BBF3-A5FB2DF2D675}" presName="childText" presStyleLbl="bgAcc1" presStyleIdx="0" presStyleCnt="6" custScaleX="151164">
        <dgm:presLayoutVars>
          <dgm:bulletEnabled val="1"/>
        </dgm:presLayoutVars>
      </dgm:prSet>
      <dgm:spPr/>
      <dgm:t>
        <a:bodyPr/>
        <a:lstStyle/>
        <a:p>
          <a:endParaRPr lang="zh-CN" altLang="en-US"/>
        </a:p>
      </dgm:t>
    </dgm:pt>
    <dgm:pt modelId="{DB0D9806-2CC8-4437-8F8C-6365AA31BD48}" type="pres">
      <dgm:prSet presAssocID="{0B497781-07A0-4158-8722-2A604AA0E1A0}" presName="Name13" presStyleLbl="parChTrans1D2" presStyleIdx="1" presStyleCnt="6"/>
      <dgm:spPr/>
      <dgm:t>
        <a:bodyPr/>
        <a:lstStyle/>
        <a:p>
          <a:endParaRPr lang="zh-CN" altLang="en-US"/>
        </a:p>
      </dgm:t>
    </dgm:pt>
    <dgm:pt modelId="{480452B4-76EF-492E-8CB2-34D644B44EEA}" type="pres">
      <dgm:prSet presAssocID="{B7C4A2F9-8843-4F60-A19C-16EF38F16B30}" presName="childText" presStyleLbl="bgAcc1" presStyleIdx="1" presStyleCnt="6" custScaleX="151164">
        <dgm:presLayoutVars>
          <dgm:bulletEnabled val="1"/>
        </dgm:presLayoutVars>
      </dgm:prSet>
      <dgm:spPr/>
      <dgm:t>
        <a:bodyPr/>
        <a:lstStyle/>
        <a:p>
          <a:endParaRPr lang="zh-CN" altLang="en-US"/>
        </a:p>
      </dgm:t>
    </dgm:pt>
    <dgm:pt modelId="{8DE5CD17-B1FA-47A9-B85A-0DD01C92ACE9}" type="pres">
      <dgm:prSet presAssocID="{12FCA00C-9BEA-4238-B69D-05420CF5AA1E}" presName="Name13" presStyleLbl="parChTrans1D2" presStyleIdx="2" presStyleCnt="6"/>
      <dgm:spPr/>
      <dgm:t>
        <a:bodyPr/>
        <a:lstStyle/>
        <a:p>
          <a:endParaRPr lang="zh-CN" altLang="en-US"/>
        </a:p>
      </dgm:t>
    </dgm:pt>
    <dgm:pt modelId="{182F747B-7A7B-4553-B664-6A184B79EDDC}" type="pres">
      <dgm:prSet presAssocID="{60A2BED7-3D2A-4419-9700-052A964B3C9D}" presName="childText" presStyleLbl="bgAcc1" presStyleIdx="2" presStyleCnt="6" custScaleX="151164">
        <dgm:presLayoutVars>
          <dgm:bulletEnabled val="1"/>
        </dgm:presLayoutVars>
      </dgm:prSet>
      <dgm:spPr/>
      <dgm:t>
        <a:bodyPr/>
        <a:lstStyle/>
        <a:p>
          <a:endParaRPr lang="zh-CN" altLang="en-US"/>
        </a:p>
      </dgm:t>
    </dgm:pt>
    <dgm:pt modelId="{E09261A2-1057-480A-A8A8-8B0553FDE9E8}" type="pres">
      <dgm:prSet presAssocID="{25249BB2-CFA1-40B8-AD7B-D0BC01F6F54C}" presName="root" presStyleCnt="0"/>
      <dgm:spPr/>
    </dgm:pt>
    <dgm:pt modelId="{4BE0B722-247C-4059-84A2-387EC4A00B7E}" type="pres">
      <dgm:prSet presAssocID="{25249BB2-CFA1-40B8-AD7B-D0BC01F6F54C}" presName="rootComposite" presStyleCnt="0"/>
      <dgm:spPr/>
    </dgm:pt>
    <dgm:pt modelId="{D61CDDF8-620E-43C1-89F8-E06D763CD6F6}" type="pres">
      <dgm:prSet presAssocID="{25249BB2-CFA1-40B8-AD7B-D0BC01F6F54C}" presName="rootText" presStyleLbl="node1" presStyleIdx="1" presStyleCnt="2" custScaleX="151164"/>
      <dgm:spPr/>
      <dgm:t>
        <a:bodyPr/>
        <a:lstStyle/>
        <a:p>
          <a:endParaRPr lang="zh-CN" altLang="en-US"/>
        </a:p>
      </dgm:t>
    </dgm:pt>
    <dgm:pt modelId="{06FF1043-3CB6-4CD8-B2D9-D09185623553}" type="pres">
      <dgm:prSet presAssocID="{25249BB2-CFA1-40B8-AD7B-D0BC01F6F54C}" presName="rootConnector" presStyleLbl="node1" presStyleIdx="1" presStyleCnt="2"/>
      <dgm:spPr/>
      <dgm:t>
        <a:bodyPr/>
        <a:lstStyle/>
        <a:p>
          <a:endParaRPr lang="zh-CN" altLang="en-US"/>
        </a:p>
      </dgm:t>
    </dgm:pt>
    <dgm:pt modelId="{FC179829-43BE-4376-949A-6CCF65469A8F}" type="pres">
      <dgm:prSet presAssocID="{25249BB2-CFA1-40B8-AD7B-D0BC01F6F54C}" presName="childShape" presStyleCnt="0"/>
      <dgm:spPr/>
    </dgm:pt>
    <dgm:pt modelId="{80286774-9DA8-483A-80DA-23037B6E98EB}" type="pres">
      <dgm:prSet presAssocID="{402A8E92-4703-44B4-9B13-3A9212922223}" presName="Name13" presStyleLbl="parChTrans1D2" presStyleIdx="3" presStyleCnt="6"/>
      <dgm:spPr/>
      <dgm:t>
        <a:bodyPr/>
        <a:lstStyle/>
        <a:p>
          <a:endParaRPr lang="zh-CN" altLang="en-US"/>
        </a:p>
      </dgm:t>
    </dgm:pt>
    <dgm:pt modelId="{8874549E-D7AA-4683-A42E-D8A1D29C7E1E}" type="pres">
      <dgm:prSet presAssocID="{8B9A883B-A6B5-45DD-8B0F-C9737CA9F40B}" presName="childText" presStyleLbl="bgAcc1" presStyleIdx="3" presStyleCnt="6" custScaleX="151164">
        <dgm:presLayoutVars>
          <dgm:bulletEnabled val="1"/>
        </dgm:presLayoutVars>
      </dgm:prSet>
      <dgm:spPr/>
      <dgm:t>
        <a:bodyPr/>
        <a:lstStyle/>
        <a:p>
          <a:endParaRPr lang="zh-CN" altLang="en-US"/>
        </a:p>
      </dgm:t>
    </dgm:pt>
    <dgm:pt modelId="{02A990DC-A5F3-4C0F-A4F2-E3E0F468F0D9}" type="pres">
      <dgm:prSet presAssocID="{D5042CC6-D4B3-40C3-A25C-0FE42ACC92E5}" presName="Name13" presStyleLbl="parChTrans1D2" presStyleIdx="4" presStyleCnt="6"/>
      <dgm:spPr/>
      <dgm:t>
        <a:bodyPr/>
        <a:lstStyle/>
        <a:p>
          <a:endParaRPr lang="zh-CN" altLang="en-US"/>
        </a:p>
      </dgm:t>
    </dgm:pt>
    <dgm:pt modelId="{F636B1F4-BFFE-4DEF-B8D5-FE76A771FB50}" type="pres">
      <dgm:prSet presAssocID="{4E38B8D5-9343-4C31-8EEA-2460285FE18C}" presName="childText" presStyleLbl="bgAcc1" presStyleIdx="4" presStyleCnt="6" custScaleX="151164">
        <dgm:presLayoutVars>
          <dgm:bulletEnabled val="1"/>
        </dgm:presLayoutVars>
      </dgm:prSet>
      <dgm:spPr/>
      <dgm:t>
        <a:bodyPr/>
        <a:lstStyle/>
        <a:p>
          <a:endParaRPr lang="zh-CN" altLang="en-US"/>
        </a:p>
      </dgm:t>
    </dgm:pt>
    <dgm:pt modelId="{7F4BF4BC-3800-49FB-9B9B-5EDFEFB1EFDD}" type="pres">
      <dgm:prSet presAssocID="{D6498984-7C4D-4259-94C7-8B1C304DD4B1}" presName="Name13" presStyleLbl="parChTrans1D2" presStyleIdx="5" presStyleCnt="6"/>
      <dgm:spPr/>
      <dgm:t>
        <a:bodyPr/>
        <a:lstStyle/>
        <a:p>
          <a:endParaRPr lang="zh-CN" altLang="en-US"/>
        </a:p>
      </dgm:t>
    </dgm:pt>
    <dgm:pt modelId="{4CA55DC7-62CC-4CEB-A164-E350E220B84A}" type="pres">
      <dgm:prSet presAssocID="{2735DF4E-0234-47CD-BB63-F4165C796B15}" presName="childText" presStyleLbl="bgAcc1" presStyleIdx="5" presStyleCnt="6" custScaleX="151164">
        <dgm:presLayoutVars>
          <dgm:bulletEnabled val="1"/>
        </dgm:presLayoutVars>
      </dgm:prSet>
      <dgm:spPr/>
      <dgm:t>
        <a:bodyPr/>
        <a:lstStyle/>
        <a:p>
          <a:endParaRPr lang="zh-CN" altLang="en-US"/>
        </a:p>
      </dgm:t>
    </dgm:pt>
  </dgm:ptLst>
  <dgm:cxnLst>
    <dgm:cxn modelId="{5F412204-0BA8-413D-A7F9-021875E8886F}" srcId="{25249BB2-CFA1-40B8-AD7B-D0BC01F6F54C}" destId="{4E38B8D5-9343-4C31-8EEA-2460285FE18C}" srcOrd="1" destOrd="0" parTransId="{D5042CC6-D4B3-40C3-A25C-0FE42ACC92E5}" sibTransId="{06D52BD8-B41A-40B6-8FB6-83988665876F}"/>
    <dgm:cxn modelId="{1943843A-4FA9-4F9D-87E3-D0F66D9FDBAA}" type="presOf" srcId="{D5042CC6-D4B3-40C3-A25C-0FE42ACC92E5}" destId="{02A990DC-A5F3-4C0F-A4F2-E3E0F468F0D9}" srcOrd="0" destOrd="0" presId="urn:microsoft.com/office/officeart/2005/8/layout/hierarchy3"/>
    <dgm:cxn modelId="{783A20E1-40C7-44C6-BAB9-240A52B36EF9}" srcId="{D5E98318-6035-4383-B3E6-7CA02459D93B}" destId="{FAE4F563-DB91-4AA8-AF53-BCC385BA189F}" srcOrd="0" destOrd="0" parTransId="{FE38EE0A-AB10-4C55-9CDA-F253E1E318EB}" sibTransId="{FFE33B65-4638-4C21-BC16-6128587FF436}"/>
    <dgm:cxn modelId="{CED2570E-44A5-4CDE-9EFF-C0DD1E763EC4}" type="presOf" srcId="{FAE4F563-DB91-4AA8-AF53-BCC385BA189F}" destId="{CB743030-C369-474E-A05C-A527B432ECD1}" srcOrd="0" destOrd="0" presId="urn:microsoft.com/office/officeart/2005/8/layout/hierarchy3"/>
    <dgm:cxn modelId="{E00C707C-BFE6-4522-9075-7CBA742ADF0B}" type="presOf" srcId="{122C0AC2-9ECF-4487-895D-8CD9E1078DE7}" destId="{C8193782-947D-4A63-B3BF-ECE860A4BC71}" srcOrd="0" destOrd="0" presId="urn:microsoft.com/office/officeart/2005/8/layout/hierarchy3"/>
    <dgm:cxn modelId="{B5A9424E-4708-445F-8EA0-5878D7F58EC2}" type="presOf" srcId="{8B9A883B-A6B5-45DD-8B0F-C9737CA9F40B}" destId="{8874549E-D7AA-4683-A42E-D8A1D29C7E1E}" srcOrd="0" destOrd="0" presId="urn:microsoft.com/office/officeart/2005/8/layout/hierarchy3"/>
    <dgm:cxn modelId="{6DD2C891-CDE9-4230-8FFD-0A4247880F42}" type="presOf" srcId="{4E38B8D5-9343-4C31-8EEA-2460285FE18C}" destId="{F636B1F4-BFFE-4DEF-B8D5-FE76A771FB50}" srcOrd="0" destOrd="0" presId="urn:microsoft.com/office/officeart/2005/8/layout/hierarchy3"/>
    <dgm:cxn modelId="{88534463-9C1A-42B3-80E3-FF4420D9C3F3}" type="presOf" srcId="{D5E98318-6035-4383-B3E6-7CA02459D93B}" destId="{46F7767B-6FC1-4A19-A96B-5E00FE74F7F1}" srcOrd="0" destOrd="0" presId="urn:microsoft.com/office/officeart/2005/8/layout/hierarchy3"/>
    <dgm:cxn modelId="{B7164D98-E9F7-4A9B-AE82-1C7EF91F0414}" type="presOf" srcId="{FAE4F563-DB91-4AA8-AF53-BCC385BA189F}" destId="{05C58F36-2B76-49C3-86CA-A284D91ABCC4}" srcOrd="1" destOrd="0" presId="urn:microsoft.com/office/officeart/2005/8/layout/hierarchy3"/>
    <dgm:cxn modelId="{68822062-A66A-43CB-A6AF-84E4C67E8C96}" srcId="{FAE4F563-DB91-4AA8-AF53-BCC385BA189F}" destId="{B7C4A2F9-8843-4F60-A19C-16EF38F16B30}" srcOrd="1" destOrd="0" parTransId="{0B497781-07A0-4158-8722-2A604AA0E1A0}" sibTransId="{03DADEE9-AAA0-4900-909C-66B602466C20}"/>
    <dgm:cxn modelId="{2DB882D8-96E2-4F14-AA5A-15EE4383130E}" srcId="{D5E98318-6035-4383-B3E6-7CA02459D93B}" destId="{25249BB2-CFA1-40B8-AD7B-D0BC01F6F54C}" srcOrd="1" destOrd="0" parTransId="{18B3E167-F5D1-40FF-988C-2D80B1F42E3D}" sibTransId="{5F8E1802-1866-4AE5-9648-DD04F95A8BBC}"/>
    <dgm:cxn modelId="{5DDD73AB-9739-49B9-BFB4-E132FA583FF0}" type="presOf" srcId="{25249BB2-CFA1-40B8-AD7B-D0BC01F6F54C}" destId="{06FF1043-3CB6-4CD8-B2D9-D09185623553}" srcOrd="1" destOrd="0" presId="urn:microsoft.com/office/officeart/2005/8/layout/hierarchy3"/>
    <dgm:cxn modelId="{10FA8D6F-CC20-4A27-83B5-27A53233AC31}" type="presOf" srcId="{12FCA00C-9BEA-4238-B69D-05420CF5AA1E}" destId="{8DE5CD17-B1FA-47A9-B85A-0DD01C92ACE9}" srcOrd="0" destOrd="0" presId="urn:microsoft.com/office/officeart/2005/8/layout/hierarchy3"/>
    <dgm:cxn modelId="{CFFCAA87-22C1-42D9-A8F4-71EDEFC5AC71}" type="presOf" srcId="{D6498984-7C4D-4259-94C7-8B1C304DD4B1}" destId="{7F4BF4BC-3800-49FB-9B9B-5EDFEFB1EFDD}" srcOrd="0" destOrd="0" presId="urn:microsoft.com/office/officeart/2005/8/layout/hierarchy3"/>
    <dgm:cxn modelId="{95114BC8-4B24-4C22-9180-576D60A4FA50}" type="presOf" srcId="{C81E740D-CBBC-4CC9-BBF3-A5FB2DF2D675}" destId="{4EBFCC20-F735-4FFC-BABA-6B1390BC1548}" srcOrd="0" destOrd="0" presId="urn:microsoft.com/office/officeart/2005/8/layout/hierarchy3"/>
    <dgm:cxn modelId="{11554A67-3932-417E-A2CD-4D1DDFC8FD74}" type="presOf" srcId="{2735DF4E-0234-47CD-BB63-F4165C796B15}" destId="{4CA55DC7-62CC-4CEB-A164-E350E220B84A}" srcOrd="0" destOrd="0" presId="urn:microsoft.com/office/officeart/2005/8/layout/hierarchy3"/>
    <dgm:cxn modelId="{4D972EBA-C557-4D7C-8909-96DE0A39C08D}" type="presOf" srcId="{B7C4A2F9-8843-4F60-A19C-16EF38F16B30}" destId="{480452B4-76EF-492E-8CB2-34D644B44EEA}" srcOrd="0" destOrd="0" presId="urn:microsoft.com/office/officeart/2005/8/layout/hierarchy3"/>
    <dgm:cxn modelId="{FEB995E5-27D9-4B12-8749-9E84E07D65DC}" type="presOf" srcId="{60A2BED7-3D2A-4419-9700-052A964B3C9D}" destId="{182F747B-7A7B-4553-B664-6A184B79EDDC}" srcOrd="0" destOrd="0" presId="urn:microsoft.com/office/officeart/2005/8/layout/hierarchy3"/>
    <dgm:cxn modelId="{1BB9E175-9BF2-4CEA-873A-42677905C8CF}" srcId="{25249BB2-CFA1-40B8-AD7B-D0BC01F6F54C}" destId="{2735DF4E-0234-47CD-BB63-F4165C796B15}" srcOrd="2" destOrd="0" parTransId="{D6498984-7C4D-4259-94C7-8B1C304DD4B1}" sibTransId="{BBB5910D-A7CF-44A0-BA81-6410A1F52AF4}"/>
    <dgm:cxn modelId="{3A0B5ED7-2C24-46AA-BF3D-0F41034DC6CC}" srcId="{25249BB2-CFA1-40B8-AD7B-D0BC01F6F54C}" destId="{8B9A883B-A6B5-45DD-8B0F-C9737CA9F40B}" srcOrd="0" destOrd="0" parTransId="{402A8E92-4703-44B4-9B13-3A9212922223}" sibTransId="{E4619678-B0E6-4222-9B63-F83E1EA60E6D}"/>
    <dgm:cxn modelId="{F9DD743C-A5E4-44AE-9835-0F10D4B5B783}" type="presOf" srcId="{0B497781-07A0-4158-8722-2A604AA0E1A0}" destId="{DB0D9806-2CC8-4437-8F8C-6365AA31BD48}" srcOrd="0" destOrd="0" presId="urn:microsoft.com/office/officeart/2005/8/layout/hierarchy3"/>
    <dgm:cxn modelId="{7A800CFC-3916-4A9D-A408-1060EA27CDB5}" srcId="{FAE4F563-DB91-4AA8-AF53-BCC385BA189F}" destId="{C81E740D-CBBC-4CC9-BBF3-A5FB2DF2D675}" srcOrd="0" destOrd="0" parTransId="{122C0AC2-9ECF-4487-895D-8CD9E1078DE7}" sibTransId="{9917D2E8-3BD7-449C-9A17-81C450179670}"/>
    <dgm:cxn modelId="{3E4E6FC4-C466-4E3A-93B5-75E4160444E3}" srcId="{FAE4F563-DB91-4AA8-AF53-BCC385BA189F}" destId="{60A2BED7-3D2A-4419-9700-052A964B3C9D}" srcOrd="2" destOrd="0" parTransId="{12FCA00C-9BEA-4238-B69D-05420CF5AA1E}" sibTransId="{2F6AF2F1-EB85-4A8E-8416-B6787CB38942}"/>
    <dgm:cxn modelId="{5AC52DCC-0618-49C5-A322-E225500BF401}" type="presOf" srcId="{25249BB2-CFA1-40B8-AD7B-D0BC01F6F54C}" destId="{D61CDDF8-620E-43C1-89F8-E06D763CD6F6}" srcOrd="0" destOrd="0" presId="urn:microsoft.com/office/officeart/2005/8/layout/hierarchy3"/>
    <dgm:cxn modelId="{26540DF9-34E6-4F76-A6B1-AEF7082C0DB3}" type="presOf" srcId="{402A8E92-4703-44B4-9B13-3A9212922223}" destId="{80286774-9DA8-483A-80DA-23037B6E98EB}" srcOrd="0" destOrd="0" presId="urn:microsoft.com/office/officeart/2005/8/layout/hierarchy3"/>
    <dgm:cxn modelId="{337CA018-DE3A-4A48-BB97-A580180D053F}" type="presParOf" srcId="{46F7767B-6FC1-4A19-A96B-5E00FE74F7F1}" destId="{FDD24B52-2420-4819-84B1-ADE41ABC0D84}" srcOrd="0" destOrd="0" presId="urn:microsoft.com/office/officeart/2005/8/layout/hierarchy3"/>
    <dgm:cxn modelId="{1E887544-E0E9-4BD0-A547-86A67AD0CF0D}" type="presParOf" srcId="{FDD24B52-2420-4819-84B1-ADE41ABC0D84}" destId="{09B1D377-BB08-40C1-AA94-EF35B099E3BB}" srcOrd="0" destOrd="0" presId="urn:microsoft.com/office/officeart/2005/8/layout/hierarchy3"/>
    <dgm:cxn modelId="{3A861F8E-9B62-40C0-BD7E-34489781DF87}" type="presParOf" srcId="{09B1D377-BB08-40C1-AA94-EF35B099E3BB}" destId="{CB743030-C369-474E-A05C-A527B432ECD1}" srcOrd="0" destOrd="0" presId="urn:microsoft.com/office/officeart/2005/8/layout/hierarchy3"/>
    <dgm:cxn modelId="{C2B83AD5-8D1C-4470-9809-1F8E71F48D03}" type="presParOf" srcId="{09B1D377-BB08-40C1-AA94-EF35B099E3BB}" destId="{05C58F36-2B76-49C3-86CA-A284D91ABCC4}" srcOrd="1" destOrd="0" presId="urn:microsoft.com/office/officeart/2005/8/layout/hierarchy3"/>
    <dgm:cxn modelId="{4AA4057B-F081-448B-8318-FD83E175AF3D}" type="presParOf" srcId="{FDD24B52-2420-4819-84B1-ADE41ABC0D84}" destId="{AB93BD12-94BD-46E4-AF7B-D3EEB556A510}" srcOrd="1" destOrd="0" presId="urn:microsoft.com/office/officeart/2005/8/layout/hierarchy3"/>
    <dgm:cxn modelId="{3C2FEDEB-94DF-4B6B-817C-8EB779D5F094}" type="presParOf" srcId="{AB93BD12-94BD-46E4-AF7B-D3EEB556A510}" destId="{C8193782-947D-4A63-B3BF-ECE860A4BC71}" srcOrd="0" destOrd="0" presId="urn:microsoft.com/office/officeart/2005/8/layout/hierarchy3"/>
    <dgm:cxn modelId="{6491AFC4-151E-4991-BC34-1F8109B2E04C}" type="presParOf" srcId="{AB93BD12-94BD-46E4-AF7B-D3EEB556A510}" destId="{4EBFCC20-F735-4FFC-BABA-6B1390BC1548}" srcOrd="1" destOrd="0" presId="urn:microsoft.com/office/officeart/2005/8/layout/hierarchy3"/>
    <dgm:cxn modelId="{8A23A25A-CF07-46CF-A763-260A1EB69940}" type="presParOf" srcId="{AB93BD12-94BD-46E4-AF7B-D3EEB556A510}" destId="{DB0D9806-2CC8-4437-8F8C-6365AA31BD48}" srcOrd="2" destOrd="0" presId="urn:microsoft.com/office/officeart/2005/8/layout/hierarchy3"/>
    <dgm:cxn modelId="{4DEC0C15-AE2D-4C25-8C18-1269C45EF0F3}" type="presParOf" srcId="{AB93BD12-94BD-46E4-AF7B-D3EEB556A510}" destId="{480452B4-76EF-492E-8CB2-34D644B44EEA}" srcOrd="3" destOrd="0" presId="urn:microsoft.com/office/officeart/2005/8/layout/hierarchy3"/>
    <dgm:cxn modelId="{EA8FEF1F-3CEA-4843-9577-ECE06EE0C05A}" type="presParOf" srcId="{AB93BD12-94BD-46E4-AF7B-D3EEB556A510}" destId="{8DE5CD17-B1FA-47A9-B85A-0DD01C92ACE9}" srcOrd="4" destOrd="0" presId="urn:microsoft.com/office/officeart/2005/8/layout/hierarchy3"/>
    <dgm:cxn modelId="{94F1F2E5-BE68-4523-AD58-8A0C36DFDF37}" type="presParOf" srcId="{AB93BD12-94BD-46E4-AF7B-D3EEB556A510}" destId="{182F747B-7A7B-4553-B664-6A184B79EDDC}" srcOrd="5" destOrd="0" presId="urn:microsoft.com/office/officeart/2005/8/layout/hierarchy3"/>
    <dgm:cxn modelId="{8C472A36-CC98-42C4-8EF9-AC76816FCF86}" type="presParOf" srcId="{46F7767B-6FC1-4A19-A96B-5E00FE74F7F1}" destId="{E09261A2-1057-480A-A8A8-8B0553FDE9E8}" srcOrd="1" destOrd="0" presId="urn:microsoft.com/office/officeart/2005/8/layout/hierarchy3"/>
    <dgm:cxn modelId="{81AE5245-03E4-4DDF-A5A1-8192A8B1CFEC}" type="presParOf" srcId="{E09261A2-1057-480A-A8A8-8B0553FDE9E8}" destId="{4BE0B722-247C-4059-84A2-387EC4A00B7E}" srcOrd="0" destOrd="0" presId="urn:microsoft.com/office/officeart/2005/8/layout/hierarchy3"/>
    <dgm:cxn modelId="{EE740296-1A72-4FCA-B544-D13A7F154F0A}" type="presParOf" srcId="{4BE0B722-247C-4059-84A2-387EC4A00B7E}" destId="{D61CDDF8-620E-43C1-89F8-E06D763CD6F6}" srcOrd="0" destOrd="0" presId="urn:microsoft.com/office/officeart/2005/8/layout/hierarchy3"/>
    <dgm:cxn modelId="{BB0BFF25-F0C4-4D46-9695-3EE794DA9D81}" type="presParOf" srcId="{4BE0B722-247C-4059-84A2-387EC4A00B7E}" destId="{06FF1043-3CB6-4CD8-B2D9-D09185623553}" srcOrd="1" destOrd="0" presId="urn:microsoft.com/office/officeart/2005/8/layout/hierarchy3"/>
    <dgm:cxn modelId="{094FCA51-F90F-453C-98D7-011ED3ABF8FC}" type="presParOf" srcId="{E09261A2-1057-480A-A8A8-8B0553FDE9E8}" destId="{FC179829-43BE-4376-949A-6CCF65469A8F}" srcOrd="1" destOrd="0" presId="urn:microsoft.com/office/officeart/2005/8/layout/hierarchy3"/>
    <dgm:cxn modelId="{286A4EBC-345A-48B3-8D22-7C9AE0DB1AC0}" type="presParOf" srcId="{FC179829-43BE-4376-949A-6CCF65469A8F}" destId="{80286774-9DA8-483A-80DA-23037B6E98EB}" srcOrd="0" destOrd="0" presId="urn:microsoft.com/office/officeart/2005/8/layout/hierarchy3"/>
    <dgm:cxn modelId="{0E8C36A5-F746-4895-9E7A-5894AF69983D}" type="presParOf" srcId="{FC179829-43BE-4376-949A-6CCF65469A8F}" destId="{8874549E-D7AA-4683-A42E-D8A1D29C7E1E}" srcOrd="1" destOrd="0" presId="urn:microsoft.com/office/officeart/2005/8/layout/hierarchy3"/>
    <dgm:cxn modelId="{77C33237-78F9-4766-84B8-D357D4BA1875}" type="presParOf" srcId="{FC179829-43BE-4376-949A-6CCF65469A8F}" destId="{02A990DC-A5F3-4C0F-A4F2-E3E0F468F0D9}" srcOrd="2" destOrd="0" presId="urn:microsoft.com/office/officeart/2005/8/layout/hierarchy3"/>
    <dgm:cxn modelId="{BC729F08-82C6-405C-A8EC-F7D66085AE8D}" type="presParOf" srcId="{FC179829-43BE-4376-949A-6CCF65469A8F}" destId="{F636B1F4-BFFE-4DEF-B8D5-FE76A771FB50}" srcOrd="3" destOrd="0" presId="urn:microsoft.com/office/officeart/2005/8/layout/hierarchy3"/>
    <dgm:cxn modelId="{1D6B10FA-0BEE-4DD9-9C31-33F731BBCF99}" type="presParOf" srcId="{FC179829-43BE-4376-949A-6CCF65469A8F}" destId="{7F4BF4BC-3800-49FB-9B9B-5EDFEFB1EFDD}" srcOrd="4" destOrd="0" presId="urn:microsoft.com/office/officeart/2005/8/layout/hierarchy3"/>
    <dgm:cxn modelId="{42517907-6450-45E3-B755-ABF70D1CA16F}" type="presParOf" srcId="{FC179829-43BE-4376-949A-6CCF65469A8F}" destId="{4CA55DC7-62CC-4CEB-A164-E350E220B84A}"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E418AA-71A2-4ABD-B797-BA7509DF48E3}" type="doc">
      <dgm:prSet loTypeId="urn:microsoft.com/office/officeart/2008/layout/SquareAccentList" loCatId="list" qsTypeId="urn:microsoft.com/office/officeart/2005/8/quickstyle/simple2" qsCatId="simple" csTypeId="urn:microsoft.com/office/officeart/2005/8/colors/colorful5" csCatId="colorful" phldr="1"/>
      <dgm:spPr/>
      <dgm:t>
        <a:bodyPr/>
        <a:lstStyle/>
        <a:p>
          <a:endParaRPr lang="zh-CN" altLang="en-US"/>
        </a:p>
      </dgm:t>
    </dgm:pt>
    <dgm:pt modelId="{78EFED4F-D67E-4C6A-A417-D6476C704B07}">
      <dgm:prSet custT="1"/>
      <dgm:spPr/>
      <dgm:t>
        <a:bodyPr/>
        <a:lstStyle/>
        <a:p>
          <a:pPr rtl="0"/>
          <a:r>
            <a:rPr lang="zh-CN" altLang="en-US" sz="2400" smtClean="0">
              <a:latin typeface="微软雅黑" pitchFamily="34" charset="-122"/>
              <a:ea typeface="微软雅黑" pitchFamily="34" charset="-122"/>
            </a:rPr>
            <a:t>文本显示和编辑组件</a:t>
          </a:r>
          <a:endParaRPr lang="zh-CN" sz="2400" b="0" dirty="0">
            <a:latin typeface="微软雅黑" pitchFamily="34" charset="-122"/>
            <a:ea typeface="微软雅黑" pitchFamily="34" charset="-122"/>
          </a:endParaRPr>
        </a:p>
      </dgm:t>
    </dgm:pt>
    <dgm:pt modelId="{D7C7A487-7A2A-4436-BFD5-A186E25380C3}" type="parTrans" cxnId="{FB143E13-84E9-46FB-AF6F-EEBCD932E10F}">
      <dgm:prSet/>
      <dgm:spPr/>
      <dgm:t>
        <a:bodyPr/>
        <a:lstStyle/>
        <a:p>
          <a:endParaRPr lang="zh-CN" altLang="en-US" sz="2400" b="0">
            <a:solidFill>
              <a:schemeClr val="tx1"/>
            </a:solidFill>
            <a:latin typeface="微软雅黑" pitchFamily="34" charset="-122"/>
            <a:ea typeface="微软雅黑" pitchFamily="34" charset="-122"/>
          </a:endParaRPr>
        </a:p>
      </dgm:t>
    </dgm:pt>
    <dgm:pt modelId="{A0C5EC52-5523-47C0-889A-FAD5FFB07E73}" type="sibTrans" cxnId="{FB143E13-84E9-46FB-AF6F-EEBCD932E10F}">
      <dgm:prSet/>
      <dgm:spPr/>
      <dgm:t>
        <a:bodyPr/>
        <a:lstStyle/>
        <a:p>
          <a:endParaRPr lang="zh-CN" altLang="en-US" sz="2400" b="0">
            <a:solidFill>
              <a:schemeClr val="tx1"/>
            </a:solidFill>
            <a:latin typeface="微软雅黑" pitchFamily="34" charset="-122"/>
            <a:ea typeface="微软雅黑" pitchFamily="34" charset="-122"/>
          </a:endParaRPr>
        </a:p>
      </dgm:t>
    </dgm:pt>
    <dgm:pt modelId="{7938DF59-C2E6-4150-B065-20E4F15B25AD}">
      <dgm:prSet custT="1"/>
      <dgm:spPr/>
      <dgm:t>
        <a:bodyPr/>
        <a:lstStyle/>
        <a:p>
          <a:pPr rtl="0"/>
          <a:r>
            <a:rPr lang="zh-CN" altLang="en-US" sz="2400" smtClean="0">
              <a:latin typeface="微软雅黑" pitchFamily="34" charset="-122"/>
              <a:ea typeface="微软雅黑" pitchFamily="34" charset="-122"/>
            </a:rPr>
            <a:t>按钮组件</a:t>
          </a:r>
          <a:endParaRPr lang="zh-CN" sz="2400" b="0" dirty="0">
            <a:latin typeface="微软雅黑" pitchFamily="34" charset="-122"/>
            <a:ea typeface="微软雅黑" pitchFamily="34" charset="-122"/>
          </a:endParaRPr>
        </a:p>
      </dgm:t>
    </dgm:pt>
    <dgm:pt modelId="{33ED7436-5DC3-4821-9AF7-F7132F4EF0D9}" type="parTrans" cxnId="{6C7F94CE-9D5B-4BF2-9FDD-93F1DB5B1901}">
      <dgm:prSet/>
      <dgm:spPr/>
      <dgm:t>
        <a:bodyPr/>
        <a:lstStyle/>
        <a:p>
          <a:endParaRPr lang="zh-CN" altLang="en-US" sz="2400" b="0">
            <a:solidFill>
              <a:schemeClr val="tx1"/>
            </a:solidFill>
            <a:latin typeface="微软雅黑" pitchFamily="34" charset="-122"/>
            <a:ea typeface="微软雅黑" pitchFamily="34" charset="-122"/>
          </a:endParaRPr>
        </a:p>
      </dgm:t>
    </dgm:pt>
    <dgm:pt modelId="{378822A9-B9CA-4553-A2ED-90A5A1E6F0DA}" type="sibTrans" cxnId="{6C7F94CE-9D5B-4BF2-9FDD-93F1DB5B1901}">
      <dgm:prSet/>
      <dgm:spPr/>
      <dgm:t>
        <a:bodyPr/>
        <a:lstStyle/>
        <a:p>
          <a:endParaRPr lang="zh-CN" altLang="en-US" sz="2400" b="0">
            <a:solidFill>
              <a:schemeClr val="tx1"/>
            </a:solidFill>
            <a:latin typeface="微软雅黑" pitchFamily="34" charset="-122"/>
            <a:ea typeface="微软雅黑" pitchFamily="34" charset="-122"/>
          </a:endParaRPr>
        </a:p>
      </dgm:t>
    </dgm:pt>
    <dgm:pt modelId="{520EE618-0FFD-4D1D-A9F0-1C3E6973090A}">
      <dgm:prSet custT="1"/>
      <dgm:spPr/>
      <dgm:t>
        <a:bodyPr/>
        <a:lstStyle/>
        <a:p>
          <a:pPr rtl="0"/>
          <a:r>
            <a:rPr lang="zh-CN" altLang="en-US" sz="2400" smtClean="0">
              <a:latin typeface="微软雅黑" pitchFamily="34" charset="-122"/>
              <a:ea typeface="微软雅黑" pitchFamily="34" charset="-122"/>
            </a:rPr>
            <a:t>窗口组件</a:t>
          </a:r>
          <a:endParaRPr lang="zh-CN" sz="2400" b="0" dirty="0">
            <a:latin typeface="微软雅黑" pitchFamily="34" charset="-122"/>
            <a:ea typeface="微软雅黑" pitchFamily="34" charset="-122"/>
          </a:endParaRPr>
        </a:p>
      </dgm:t>
    </dgm:pt>
    <dgm:pt modelId="{277DF58A-04A2-4720-92A2-04B29C8EBC71}" type="parTrans" cxnId="{C3B239CA-7ED7-4A81-95B1-AC0AC56D2FE2}">
      <dgm:prSet/>
      <dgm:spPr/>
      <dgm:t>
        <a:bodyPr/>
        <a:lstStyle/>
        <a:p>
          <a:endParaRPr lang="zh-CN" altLang="en-US" sz="2400" b="0">
            <a:solidFill>
              <a:schemeClr val="tx1"/>
            </a:solidFill>
            <a:latin typeface="微软雅黑" pitchFamily="34" charset="-122"/>
            <a:ea typeface="微软雅黑" pitchFamily="34" charset="-122"/>
          </a:endParaRPr>
        </a:p>
      </dgm:t>
    </dgm:pt>
    <dgm:pt modelId="{1FBF3646-2D5D-454D-A0F6-F013A9164004}" type="sibTrans" cxnId="{C3B239CA-7ED7-4A81-95B1-AC0AC56D2FE2}">
      <dgm:prSet/>
      <dgm:spPr/>
      <dgm:t>
        <a:bodyPr/>
        <a:lstStyle/>
        <a:p>
          <a:endParaRPr lang="zh-CN" altLang="en-US" sz="2400" b="0">
            <a:solidFill>
              <a:schemeClr val="tx1"/>
            </a:solidFill>
            <a:latin typeface="微软雅黑" pitchFamily="34" charset="-122"/>
            <a:ea typeface="微软雅黑" pitchFamily="34" charset="-122"/>
          </a:endParaRPr>
        </a:p>
      </dgm:t>
    </dgm:pt>
    <dgm:pt modelId="{8BDBA5D4-64AD-4A02-99DF-BF8CD86B1902}">
      <dgm:prSet custT="1"/>
      <dgm:spPr/>
      <dgm:t>
        <a:bodyPr/>
        <a:lstStyle/>
        <a:p>
          <a:pPr rtl="0"/>
          <a:r>
            <a:rPr lang="en-US" altLang="zh-CN" sz="2400" smtClean="0">
              <a:latin typeface="微软雅黑" pitchFamily="34" charset="-122"/>
              <a:ea typeface="微软雅黑" pitchFamily="34" charset="-122"/>
            </a:rPr>
            <a:t>JFrame</a:t>
          </a:r>
          <a:endParaRPr lang="zh-CN" sz="2400" b="0" dirty="0">
            <a:latin typeface="微软雅黑" pitchFamily="34" charset="-122"/>
            <a:ea typeface="微软雅黑" pitchFamily="34" charset="-122"/>
          </a:endParaRPr>
        </a:p>
      </dgm:t>
    </dgm:pt>
    <dgm:pt modelId="{5F5892DC-7B23-4360-AE10-CC18893E9ABA}" type="parTrans" cxnId="{996626C7-4F90-4087-9B0C-323FC50013F6}">
      <dgm:prSet/>
      <dgm:spPr/>
      <dgm:t>
        <a:bodyPr/>
        <a:lstStyle/>
        <a:p>
          <a:endParaRPr lang="zh-CN" altLang="en-US"/>
        </a:p>
      </dgm:t>
    </dgm:pt>
    <dgm:pt modelId="{8B9E2EFC-A8C5-41D3-83F7-F6DCDA07BC22}" type="sibTrans" cxnId="{996626C7-4F90-4087-9B0C-323FC50013F6}">
      <dgm:prSet/>
      <dgm:spPr/>
      <dgm:t>
        <a:bodyPr/>
        <a:lstStyle/>
        <a:p>
          <a:endParaRPr lang="zh-CN" altLang="en-US"/>
        </a:p>
      </dgm:t>
    </dgm:pt>
    <dgm:pt modelId="{A54E640B-7043-4BAB-BDC8-F89FBE85B59D}">
      <dgm:prSet custT="1"/>
      <dgm:spPr/>
      <dgm:t>
        <a:bodyPr/>
        <a:lstStyle/>
        <a:p>
          <a:pPr rtl="0"/>
          <a:r>
            <a:rPr lang="en-US" altLang="zh-CN" sz="2400" smtClean="0">
              <a:latin typeface="微软雅黑" pitchFamily="34" charset="-122"/>
              <a:ea typeface="微软雅黑" pitchFamily="34" charset="-122"/>
            </a:rPr>
            <a:t>JDialog</a:t>
          </a:r>
          <a:endParaRPr lang="zh-CN" sz="2400" b="0" dirty="0">
            <a:latin typeface="微软雅黑" pitchFamily="34" charset="-122"/>
            <a:ea typeface="微软雅黑" pitchFamily="34" charset="-122"/>
          </a:endParaRPr>
        </a:p>
      </dgm:t>
    </dgm:pt>
    <dgm:pt modelId="{020B6C4E-0774-4416-A261-0FB1916C5BA8}" type="parTrans" cxnId="{2333977F-68CF-4A63-80F8-AD5B573C39A2}">
      <dgm:prSet/>
      <dgm:spPr/>
      <dgm:t>
        <a:bodyPr/>
        <a:lstStyle/>
        <a:p>
          <a:endParaRPr lang="zh-CN" altLang="en-US"/>
        </a:p>
      </dgm:t>
    </dgm:pt>
    <dgm:pt modelId="{AC5109BB-8977-4680-B1D2-55EB73AB8C83}" type="sibTrans" cxnId="{2333977F-68CF-4A63-80F8-AD5B573C39A2}">
      <dgm:prSet/>
      <dgm:spPr/>
      <dgm:t>
        <a:bodyPr/>
        <a:lstStyle/>
        <a:p>
          <a:endParaRPr lang="zh-CN" altLang="en-US"/>
        </a:p>
      </dgm:t>
    </dgm:pt>
    <dgm:pt modelId="{03CB2F8C-9E42-4071-86F5-9ED4A5732519}">
      <dgm:prSet custT="1"/>
      <dgm:spPr/>
      <dgm:t>
        <a:bodyPr/>
        <a:lstStyle/>
        <a:p>
          <a:pPr rtl="0"/>
          <a:r>
            <a:rPr lang="en-US" altLang="zh-CN" sz="2400" smtClean="0">
              <a:latin typeface="微软雅黑" pitchFamily="34" charset="-122"/>
              <a:ea typeface="微软雅黑" pitchFamily="34" charset="-122"/>
            </a:rPr>
            <a:t>JLabel</a:t>
          </a:r>
          <a:endParaRPr lang="zh-CN" sz="2400" b="0" dirty="0">
            <a:latin typeface="微软雅黑" pitchFamily="34" charset="-122"/>
            <a:ea typeface="微软雅黑" pitchFamily="34" charset="-122"/>
          </a:endParaRPr>
        </a:p>
      </dgm:t>
    </dgm:pt>
    <dgm:pt modelId="{2A78C295-6F88-48DB-9243-F2EECCEC1FBA}" type="parTrans" cxnId="{A0C3F953-8D75-4389-A99E-338C1B859B60}">
      <dgm:prSet/>
      <dgm:spPr/>
      <dgm:t>
        <a:bodyPr/>
        <a:lstStyle/>
        <a:p>
          <a:endParaRPr lang="zh-CN" altLang="en-US"/>
        </a:p>
      </dgm:t>
    </dgm:pt>
    <dgm:pt modelId="{42549D2E-5CE7-4F37-A62A-1A58A0BC5781}" type="sibTrans" cxnId="{A0C3F953-8D75-4389-A99E-338C1B859B60}">
      <dgm:prSet/>
      <dgm:spPr/>
      <dgm:t>
        <a:bodyPr/>
        <a:lstStyle/>
        <a:p>
          <a:endParaRPr lang="zh-CN" altLang="en-US"/>
        </a:p>
      </dgm:t>
    </dgm:pt>
    <dgm:pt modelId="{F59BA89D-77AC-4FF2-8ED9-CA4AC05599B5}">
      <dgm:prSet custT="1"/>
      <dgm:spPr/>
      <dgm:t>
        <a:bodyPr/>
        <a:lstStyle/>
        <a:p>
          <a:pPr rtl="0"/>
          <a:r>
            <a:rPr lang="en-US" altLang="zh-CN" sz="2400" smtClean="0">
              <a:latin typeface="微软雅黑" pitchFamily="34" charset="-122"/>
              <a:ea typeface="微软雅黑" pitchFamily="34" charset="-122"/>
            </a:rPr>
            <a:t>JTextField</a:t>
          </a:r>
          <a:endParaRPr lang="zh-CN" sz="2400" b="0" dirty="0">
            <a:latin typeface="微软雅黑" pitchFamily="34" charset="-122"/>
            <a:ea typeface="微软雅黑" pitchFamily="34" charset="-122"/>
          </a:endParaRPr>
        </a:p>
      </dgm:t>
    </dgm:pt>
    <dgm:pt modelId="{E0457BA7-9125-41DA-819A-4111876FBE1D}" type="parTrans" cxnId="{138C5581-B524-4A49-854F-AD0DCD2346B5}">
      <dgm:prSet/>
      <dgm:spPr/>
      <dgm:t>
        <a:bodyPr/>
        <a:lstStyle/>
        <a:p>
          <a:endParaRPr lang="zh-CN" altLang="en-US"/>
        </a:p>
      </dgm:t>
    </dgm:pt>
    <dgm:pt modelId="{01FE9420-B731-4DD8-B66E-4C1561D0618C}" type="sibTrans" cxnId="{138C5581-B524-4A49-854F-AD0DCD2346B5}">
      <dgm:prSet/>
      <dgm:spPr/>
      <dgm:t>
        <a:bodyPr/>
        <a:lstStyle/>
        <a:p>
          <a:endParaRPr lang="zh-CN" altLang="en-US"/>
        </a:p>
      </dgm:t>
    </dgm:pt>
    <dgm:pt modelId="{8850FAC9-F222-47DA-8281-7F93BDB16A9F}">
      <dgm:prSet custT="1"/>
      <dgm:spPr/>
      <dgm:t>
        <a:bodyPr/>
        <a:lstStyle/>
        <a:p>
          <a:pPr rtl="0"/>
          <a:r>
            <a:rPr lang="en-US" altLang="zh-CN" sz="2400" smtClean="0">
              <a:latin typeface="微软雅黑" pitchFamily="34" charset="-122"/>
              <a:ea typeface="微软雅黑" pitchFamily="34" charset="-122"/>
            </a:rPr>
            <a:t>JPasswordField</a:t>
          </a:r>
          <a:endParaRPr lang="zh-CN" sz="2400" b="0" dirty="0">
            <a:latin typeface="微软雅黑" pitchFamily="34" charset="-122"/>
            <a:ea typeface="微软雅黑" pitchFamily="34" charset="-122"/>
          </a:endParaRPr>
        </a:p>
      </dgm:t>
    </dgm:pt>
    <dgm:pt modelId="{5E5C3481-BD69-4B65-94DD-BCB2D701BF1A}" type="parTrans" cxnId="{11313CCB-08F0-4D2C-8F67-043E522CFCA7}">
      <dgm:prSet/>
      <dgm:spPr/>
      <dgm:t>
        <a:bodyPr/>
        <a:lstStyle/>
        <a:p>
          <a:endParaRPr lang="zh-CN" altLang="en-US"/>
        </a:p>
      </dgm:t>
    </dgm:pt>
    <dgm:pt modelId="{6B7A5AF6-672A-4A21-B99D-32B58A4B5677}" type="sibTrans" cxnId="{11313CCB-08F0-4D2C-8F67-043E522CFCA7}">
      <dgm:prSet/>
      <dgm:spPr/>
      <dgm:t>
        <a:bodyPr/>
        <a:lstStyle/>
        <a:p>
          <a:endParaRPr lang="zh-CN" altLang="en-US"/>
        </a:p>
      </dgm:t>
    </dgm:pt>
    <dgm:pt modelId="{41212BFA-F5C6-4D44-A91B-9D32B33334AD}">
      <dgm:prSet custT="1"/>
      <dgm:spPr/>
      <dgm:t>
        <a:bodyPr/>
        <a:lstStyle/>
        <a:p>
          <a:pPr rtl="0"/>
          <a:r>
            <a:rPr lang="en-US" altLang="zh-CN" sz="2400" smtClean="0">
              <a:latin typeface="微软雅黑" pitchFamily="34" charset="-122"/>
              <a:ea typeface="微软雅黑" pitchFamily="34" charset="-122"/>
            </a:rPr>
            <a:t>JTextArea</a:t>
          </a:r>
          <a:endParaRPr lang="zh-CN" sz="2400" b="0" dirty="0">
            <a:latin typeface="微软雅黑" pitchFamily="34" charset="-122"/>
            <a:ea typeface="微软雅黑" pitchFamily="34" charset="-122"/>
          </a:endParaRPr>
        </a:p>
      </dgm:t>
    </dgm:pt>
    <dgm:pt modelId="{520DE174-269F-4F7E-A3E0-B17398F866BB}" type="parTrans" cxnId="{0349A339-A5CE-4099-ACE5-FFBFD20A5F26}">
      <dgm:prSet/>
      <dgm:spPr/>
      <dgm:t>
        <a:bodyPr/>
        <a:lstStyle/>
        <a:p>
          <a:endParaRPr lang="zh-CN" altLang="en-US"/>
        </a:p>
      </dgm:t>
    </dgm:pt>
    <dgm:pt modelId="{1AD89EB1-4685-4C02-871B-E436D947B98D}" type="sibTrans" cxnId="{0349A339-A5CE-4099-ACE5-FFBFD20A5F26}">
      <dgm:prSet/>
      <dgm:spPr/>
      <dgm:t>
        <a:bodyPr/>
        <a:lstStyle/>
        <a:p>
          <a:endParaRPr lang="zh-CN" altLang="en-US"/>
        </a:p>
      </dgm:t>
    </dgm:pt>
    <dgm:pt modelId="{7B4D5BA7-E512-4901-9CF9-16C6B0DAB888}">
      <dgm:prSet custT="1"/>
      <dgm:spPr/>
      <dgm:t>
        <a:bodyPr/>
        <a:lstStyle/>
        <a:p>
          <a:pPr rtl="0"/>
          <a:r>
            <a:rPr lang="en-US" altLang="zh-CN" sz="2400" smtClean="0">
              <a:latin typeface="微软雅黑" pitchFamily="34" charset="-122"/>
              <a:ea typeface="微软雅黑" pitchFamily="34" charset="-122"/>
            </a:rPr>
            <a:t>JButton</a:t>
          </a:r>
          <a:endParaRPr lang="zh-CN" sz="2400" b="0" dirty="0">
            <a:latin typeface="微软雅黑" pitchFamily="34" charset="-122"/>
            <a:ea typeface="微软雅黑" pitchFamily="34" charset="-122"/>
          </a:endParaRPr>
        </a:p>
      </dgm:t>
    </dgm:pt>
    <dgm:pt modelId="{36B2BA39-75F2-405D-9B52-C32F7F8BDFFA}" type="parTrans" cxnId="{18FF1809-B92E-4E06-8328-588A77E5D581}">
      <dgm:prSet/>
      <dgm:spPr/>
      <dgm:t>
        <a:bodyPr/>
        <a:lstStyle/>
        <a:p>
          <a:endParaRPr lang="zh-CN" altLang="en-US"/>
        </a:p>
      </dgm:t>
    </dgm:pt>
    <dgm:pt modelId="{DF63F3DF-381A-459B-99C0-B6E336049933}" type="sibTrans" cxnId="{18FF1809-B92E-4E06-8328-588A77E5D581}">
      <dgm:prSet/>
      <dgm:spPr/>
      <dgm:t>
        <a:bodyPr/>
        <a:lstStyle/>
        <a:p>
          <a:endParaRPr lang="zh-CN" altLang="en-US"/>
        </a:p>
      </dgm:t>
    </dgm:pt>
    <dgm:pt modelId="{EA9AC2F3-C7B0-4279-B054-755AE52D0729}">
      <dgm:prSet custT="1"/>
      <dgm:spPr/>
      <dgm:t>
        <a:bodyPr/>
        <a:lstStyle/>
        <a:p>
          <a:pPr rtl="0"/>
          <a:r>
            <a:rPr lang="en-US" altLang="zh-CN" sz="2400" smtClean="0">
              <a:latin typeface="微软雅黑" pitchFamily="34" charset="-122"/>
              <a:ea typeface="微软雅黑" pitchFamily="34" charset="-122"/>
            </a:rPr>
            <a:t>JCheckbox</a:t>
          </a:r>
          <a:endParaRPr lang="zh-CN" sz="2400" b="0" dirty="0">
            <a:latin typeface="微软雅黑" pitchFamily="34" charset="-122"/>
            <a:ea typeface="微软雅黑" pitchFamily="34" charset="-122"/>
          </a:endParaRPr>
        </a:p>
      </dgm:t>
    </dgm:pt>
    <dgm:pt modelId="{C3084307-3D0A-4C03-8E1F-E8C01556E60E}" type="parTrans" cxnId="{7612D286-6BC8-43D2-AFF9-663011B16B82}">
      <dgm:prSet/>
      <dgm:spPr/>
      <dgm:t>
        <a:bodyPr/>
        <a:lstStyle/>
        <a:p>
          <a:endParaRPr lang="zh-CN" altLang="en-US"/>
        </a:p>
      </dgm:t>
    </dgm:pt>
    <dgm:pt modelId="{BF34557B-BD18-446A-972E-0CA583BE56FF}" type="sibTrans" cxnId="{7612D286-6BC8-43D2-AFF9-663011B16B82}">
      <dgm:prSet/>
      <dgm:spPr/>
      <dgm:t>
        <a:bodyPr/>
        <a:lstStyle/>
        <a:p>
          <a:endParaRPr lang="zh-CN" altLang="en-US"/>
        </a:p>
      </dgm:t>
    </dgm:pt>
    <dgm:pt modelId="{6E5F3B52-CE5F-4284-BCFE-422D09E4743F}">
      <dgm:prSet custT="1"/>
      <dgm:spPr/>
      <dgm:t>
        <a:bodyPr/>
        <a:lstStyle/>
        <a:p>
          <a:pPr rtl="0"/>
          <a:r>
            <a:rPr lang="en-US" altLang="zh-CN" sz="2400" smtClean="0">
              <a:latin typeface="微软雅黑" pitchFamily="34" charset="-122"/>
              <a:ea typeface="微软雅黑" pitchFamily="34" charset="-122"/>
            </a:rPr>
            <a:t>JRadioButton</a:t>
          </a:r>
          <a:endParaRPr lang="zh-CN" sz="2400" b="0" dirty="0">
            <a:latin typeface="微软雅黑" pitchFamily="34" charset="-122"/>
            <a:ea typeface="微软雅黑" pitchFamily="34" charset="-122"/>
          </a:endParaRPr>
        </a:p>
      </dgm:t>
    </dgm:pt>
    <dgm:pt modelId="{D0B7D461-C238-46BE-AF0C-08023F305027}" type="parTrans" cxnId="{80330C3F-41FC-4A37-AA63-30F3327662F0}">
      <dgm:prSet/>
      <dgm:spPr/>
      <dgm:t>
        <a:bodyPr/>
        <a:lstStyle/>
        <a:p>
          <a:endParaRPr lang="zh-CN" altLang="en-US"/>
        </a:p>
      </dgm:t>
    </dgm:pt>
    <dgm:pt modelId="{2E41B262-7583-42DD-87D6-5DE589851AAD}" type="sibTrans" cxnId="{80330C3F-41FC-4A37-AA63-30F3327662F0}">
      <dgm:prSet/>
      <dgm:spPr/>
      <dgm:t>
        <a:bodyPr/>
        <a:lstStyle/>
        <a:p>
          <a:endParaRPr lang="zh-CN" altLang="en-US"/>
        </a:p>
      </dgm:t>
    </dgm:pt>
    <dgm:pt modelId="{B2230C6E-87B1-4E14-B55C-6D810EB41CD9}" type="pres">
      <dgm:prSet presAssocID="{B6E418AA-71A2-4ABD-B797-BA7509DF48E3}" presName="layout" presStyleCnt="0">
        <dgm:presLayoutVars>
          <dgm:chMax/>
          <dgm:chPref/>
          <dgm:dir/>
          <dgm:resizeHandles/>
        </dgm:presLayoutVars>
      </dgm:prSet>
      <dgm:spPr/>
      <dgm:t>
        <a:bodyPr/>
        <a:lstStyle/>
        <a:p>
          <a:endParaRPr lang="zh-CN" altLang="en-US"/>
        </a:p>
      </dgm:t>
    </dgm:pt>
    <dgm:pt modelId="{CCC8F5FF-7A58-4DDC-845A-911B46E6C5D4}" type="pres">
      <dgm:prSet presAssocID="{520EE618-0FFD-4D1D-A9F0-1C3E6973090A}" presName="root" presStyleCnt="0">
        <dgm:presLayoutVars>
          <dgm:chMax/>
          <dgm:chPref/>
        </dgm:presLayoutVars>
      </dgm:prSet>
      <dgm:spPr/>
      <dgm:t>
        <a:bodyPr/>
        <a:lstStyle/>
        <a:p>
          <a:endParaRPr lang="zh-CN" altLang="en-US"/>
        </a:p>
      </dgm:t>
    </dgm:pt>
    <dgm:pt modelId="{A41BF462-B64D-4383-A7EC-115AE3C65F77}" type="pres">
      <dgm:prSet presAssocID="{520EE618-0FFD-4D1D-A9F0-1C3E6973090A}" presName="rootComposite" presStyleCnt="0">
        <dgm:presLayoutVars/>
      </dgm:prSet>
      <dgm:spPr/>
      <dgm:t>
        <a:bodyPr/>
        <a:lstStyle/>
        <a:p>
          <a:endParaRPr lang="zh-CN" altLang="en-US"/>
        </a:p>
      </dgm:t>
    </dgm:pt>
    <dgm:pt modelId="{10D1D283-9E8B-4071-B727-0E83E5C1859C}" type="pres">
      <dgm:prSet presAssocID="{520EE618-0FFD-4D1D-A9F0-1C3E6973090A}" presName="ParentAccent" presStyleLbl="alignNode1" presStyleIdx="0" presStyleCnt="3"/>
      <dgm:spPr/>
      <dgm:t>
        <a:bodyPr/>
        <a:lstStyle/>
        <a:p>
          <a:endParaRPr lang="zh-CN" altLang="en-US"/>
        </a:p>
      </dgm:t>
    </dgm:pt>
    <dgm:pt modelId="{157C2D99-24D6-4F7B-A925-1C93010E4E23}" type="pres">
      <dgm:prSet presAssocID="{520EE618-0FFD-4D1D-A9F0-1C3E6973090A}" presName="ParentSmallAccent" presStyleLbl="fgAcc1" presStyleIdx="0" presStyleCnt="3"/>
      <dgm:spPr/>
      <dgm:t>
        <a:bodyPr/>
        <a:lstStyle/>
        <a:p>
          <a:endParaRPr lang="zh-CN" altLang="en-US"/>
        </a:p>
      </dgm:t>
    </dgm:pt>
    <dgm:pt modelId="{207713B0-A225-4967-9FD6-D098B3F3BE42}" type="pres">
      <dgm:prSet presAssocID="{520EE618-0FFD-4D1D-A9F0-1C3E6973090A}" presName="Parent" presStyleLbl="revTx" presStyleIdx="0" presStyleCnt="12">
        <dgm:presLayoutVars>
          <dgm:chMax/>
          <dgm:chPref val="4"/>
          <dgm:bulletEnabled val="1"/>
        </dgm:presLayoutVars>
      </dgm:prSet>
      <dgm:spPr/>
      <dgm:t>
        <a:bodyPr/>
        <a:lstStyle/>
        <a:p>
          <a:endParaRPr lang="zh-CN" altLang="en-US"/>
        </a:p>
      </dgm:t>
    </dgm:pt>
    <dgm:pt modelId="{52709547-C86D-4406-9E6B-0473E0D0A386}" type="pres">
      <dgm:prSet presAssocID="{520EE618-0FFD-4D1D-A9F0-1C3E6973090A}" presName="childShape" presStyleCnt="0">
        <dgm:presLayoutVars>
          <dgm:chMax val="0"/>
          <dgm:chPref val="0"/>
        </dgm:presLayoutVars>
      </dgm:prSet>
      <dgm:spPr/>
      <dgm:t>
        <a:bodyPr/>
        <a:lstStyle/>
        <a:p>
          <a:endParaRPr lang="zh-CN" altLang="en-US"/>
        </a:p>
      </dgm:t>
    </dgm:pt>
    <dgm:pt modelId="{EC37F9E6-1249-4E11-8352-234226E9C843}" type="pres">
      <dgm:prSet presAssocID="{8BDBA5D4-64AD-4A02-99DF-BF8CD86B1902}" presName="childComposite" presStyleCnt="0">
        <dgm:presLayoutVars>
          <dgm:chMax val="0"/>
          <dgm:chPref val="0"/>
        </dgm:presLayoutVars>
      </dgm:prSet>
      <dgm:spPr/>
      <dgm:t>
        <a:bodyPr/>
        <a:lstStyle/>
        <a:p>
          <a:endParaRPr lang="zh-CN" altLang="en-US"/>
        </a:p>
      </dgm:t>
    </dgm:pt>
    <dgm:pt modelId="{0F9E170F-72BB-469F-BD8D-D5111F47A10C}" type="pres">
      <dgm:prSet presAssocID="{8BDBA5D4-64AD-4A02-99DF-BF8CD86B1902}" presName="ChildAccent" presStyleLbl="solidFgAcc1" presStyleIdx="0" presStyleCnt="9"/>
      <dgm:spPr/>
      <dgm:t>
        <a:bodyPr/>
        <a:lstStyle/>
        <a:p>
          <a:endParaRPr lang="zh-CN" altLang="en-US"/>
        </a:p>
      </dgm:t>
    </dgm:pt>
    <dgm:pt modelId="{DA046290-F034-4B3F-854A-FCF8371EF5C5}" type="pres">
      <dgm:prSet presAssocID="{8BDBA5D4-64AD-4A02-99DF-BF8CD86B1902}" presName="Child" presStyleLbl="revTx" presStyleIdx="1" presStyleCnt="12">
        <dgm:presLayoutVars>
          <dgm:chMax val="0"/>
          <dgm:chPref val="0"/>
          <dgm:bulletEnabled val="1"/>
        </dgm:presLayoutVars>
      </dgm:prSet>
      <dgm:spPr/>
      <dgm:t>
        <a:bodyPr/>
        <a:lstStyle/>
        <a:p>
          <a:endParaRPr lang="zh-CN" altLang="en-US"/>
        </a:p>
      </dgm:t>
    </dgm:pt>
    <dgm:pt modelId="{4E3A11D2-39AB-448E-923B-4BB918DBC7A1}" type="pres">
      <dgm:prSet presAssocID="{A54E640B-7043-4BAB-BDC8-F89FBE85B59D}" presName="childComposite" presStyleCnt="0">
        <dgm:presLayoutVars>
          <dgm:chMax val="0"/>
          <dgm:chPref val="0"/>
        </dgm:presLayoutVars>
      </dgm:prSet>
      <dgm:spPr/>
      <dgm:t>
        <a:bodyPr/>
        <a:lstStyle/>
        <a:p>
          <a:endParaRPr lang="zh-CN" altLang="en-US"/>
        </a:p>
      </dgm:t>
    </dgm:pt>
    <dgm:pt modelId="{D3CEC475-7702-4E81-883F-8B9E16B84479}" type="pres">
      <dgm:prSet presAssocID="{A54E640B-7043-4BAB-BDC8-F89FBE85B59D}" presName="ChildAccent" presStyleLbl="solidFgAcc1" presStyleIdx="1" presStyleCnt="9"/>
      <dgm:spPr/>
      <dgm:t>
        <a:bodyPr/>
        <a:lstStyle/>
        <a:p>
          <a:endParaRPr lang="zh-CN" altLang="en-US"/>
        </a:p>
      </dgm:t>
    </dgm:pt>
    <dgm:pt modelId="{821FAF03-8D13-42A0-8B9B-BA1DED58264E}" type="pres">
      <dgm:prSet presAssocID="{A54E640B-7043-4BAB-BDC8-F89FBE85B59D}" presName="Child" presStyleLbl="revTx" presStyleIdx="2" presStyleCnt="12">
        <dgm:presLayoutVars>
          <dgm:chMax val="0"/>
          <dgm:chPref val="0"/>
          <dgm:bulletEnabled val="1"/>
        </dgm:presLayoutVars>
      </dgm:prSet>
      <dgm:spPr/>
      <dgm:t>
        <a:bodyPr/>
        <a:lstStyle/>
        <a:p>
          <a:endParaRPr lang="zh-CN" altLang="en-US"/>
        </a:p>
      </dgm:t>
    </dgm:pt>
    <dgm:pt modelId="{6746E6DE-E9D4-489B-978F-9FDE08CE2CF1}" type="pres">
      <dgm:prSet presAssocID="{78EFED4F-D67E-4C6A-A417-D6476C704B07}" presName="root" presStyleCnt="0">
        <dgm:presLayoutVars>
          <dgm:chMax/>
          <dgm:chPref/>
        </dgm:presLayoutVars>
      </dgm:prSet>
      <dgm:spPr/>
      <dgm:t>
        <a:bodyPr/>
        <a:lstStyle/>
        <a:p>
          <a:endParaRPr lang="zh-CN" altLang="en-US"/>
        </a:p>
      </dgm:t>
    </dgm:pt>
    <dgm:pt modelId="{78228774-71AF-4744-816B-D0C0D27887F5}" type="pres">
      <dgm:prSet presAssocID="{78EFED4F-D67E-4C6A-A417-D6476C704B07}" presName="rootComposite" presStyleCnt="0">
        <dgm:presLayoutVars/>
      </dgm:prSet>
      <dgm:spPr/>
      <dgm:t>
        <a:bodyPr/>
        <a:lstStyle/>
        <a:p>
          <a:endParaRPr lang="zh-CN" altLang="en-US"/>
        </a:p>
      </dgm:t>
    </dgm:pt>
    <dgm:pt modelId="{FD58816F-2CF0-4AD7-9592-FA249613EA93}" type="pres">
      <dgm:prSet presAssocID="{78EFED4F-D67E-4C6A-A417-D6476C704B07}" presName="ParentAccent" presStyleLbl="alignNode1" presStyleIdx="1" presStyleCnt="3"/>
      <dgm:spPr/>
      <dgm:t>
        <a:bodyPr/>
        <a:lstStyle/>
        <a:p>
          <a:endParaRPr lang="zh-CN" altLang="en-US"/>
        </a:p>
      </dgm:t>
    </dgm:pt>
    <dgm:pt modelId="{C309E58C-7D92-4408-B6A0-614972F66693}" type="pres">
      <dgm:prSet presAssocID="{78EFED4F-D67E-4C6A-A417-D6476C704B07}" presName="ParentSmallAccent" presStyleLbl="fgAcc1" presStyleIdx="1" presStyleCnt="3"/>
      <dgm:spPr/>
      <dgm:t>
        <a:bodyPr/>
        <a:lstStyle/>
        <a:p>
          <a:endParaRPr lang="zh-CN" altLang="en-US"/>
        </a:p>
      </dgm:t>
    </dgm:pt>
    <dgm:pt modelId="{25040795-7E12-4E97-A5A5-580B8AD53E6E}" type="pres">
      <dgm:prSet presAssocID="{78EFED4F-D67E-4C6A-A417-D6476C704B07}" presName="Parent" presStyleLbl="revTx" presStyleIdx="3" presStyleCnt="12">
        <dgm:presLayoutVars>
          <dgm:chMax/>
          <dgm:chPref val="4"/>
          <dgm:bulletEnabled val="1"/>
        </dgm:presLayoutVars>
      </dgm:prSet>
      <dgm:spPr/>
      <dgm:t>
        <a:bodyPr/>
        <a:lstStyle/>
        <a:p>
          <a:endParaRPr lang="zh-CN" altLang="en-US"/>
        </a:p>
      </dgm:t>
    </dgm:pt>
    <dgm:pt modelId="{E12A420F-206F-4555-B158-F843731CA1CC}" type="pres">
      <dgm:prSet presAssocID="{78EFED4F-D67E-4C6A-A417-D6476C704B07}" presName="childShape" presStyleCnt="0">
        <dgm:presLayoutVars>
          <dgm:chMax val="0"/>
          <dgm:chPref val="0"/>
        </dgm:presLayoutVars>
      </dgm:prSet>
      <dgm:spPr/>
      <dgm:t>
        <a:bodyPr/>
        <a:lstStyle/>
        <a:p>
          <a:endParaRPr lang="zh-CN" altLang="en-US"/>
        </a:p>
      </dgm:t>
    </dgm:pt>
    <dgm:pt modelId="{19FB9868-ECE5-4755-8457-E70E4BBE86F7}" type="pres">
      <dgm:prSet presAssocID="{03CB2F8C-9E42-4071-86F5-9ED4A5732519}" presName="childComposite" presStyleCnt="0">
        <dgm:presLayoutVars>
          <dgm:chMax val="0"/>
          <dgm:chPref val="0"/>
        </dgm:presLayoutVars>
      </dgm:prSet>
      <dgm:spPr/>
      <dgm:t>
        <a:bodyPr/>
        <a:lstStyle/>
        <a:p>
          <a:endParaRPr lang="zh-CN" altLang="en-US"/>
        </a:p>
      </dgm:t>
    </dgm:pt>
    <dgm:pt modelId="{A879777E-330F-4F31-A810-D198352E8103}" type="pres">
      <dgm:prSet presAssocID="{03CB2F8C-9E42-4071-86F5-9ED4A5732519}" presName="ChildAccent" presStyleLbl="solidFgAcc1" presStyleIdx="2" presStyleCnt="9"/>
      <dgm:spPr/>
      <dgm:t>
        <a:bodyPr/>
        <a:lstStyle/>
        <a:p>
          <a:endParaRPr lang="zh-CN" altLang="en-US"/>
        </a:p>
      </dgm:t>
    </dgm:pt>
    <dgm:pt modelId="{4F80635B-D05E-47CE-8E4E-5F9891F6F6DC}" type="pres">
      <dgm:prSet presAssocID="{03CB2F8C-9E42-4071-86F5-9ED4A5732519}" presName="Child" presStyleLbl="revTx" presStyleIdx="4" presStyleCnt="12">
        <dgm:presLayoutVars>
          <dgm:chMax val="0"/>
          <dgm:chPref val="0"/>
          <dgm:bulletEnabled val="1"/>
        </dgm:presLayoutVars>
      </dgm:prSet>
      <dgm:spPr/>
      <dgm:t>
        <a:bodyPr/>
        <a:lstStyle/>
        <a:p>
          <a:endParaRPr lang="zh-CN" altLang="en-US"/>
        </a:p>
      </dgm:t>
    </dgm:pt>
    <dgm:pt modelId="{9AA79F33-B9FF-45BA-9F66-69A5634FA90A}" type="pres">
      <dgm:prSet presAssocID="{F59BA89D-77AC-4FF2-8ED9-CA4AC05599B5}" presName="childComposite" presStyleCnt="0">
        <dgm:presLayoutVars>
          <dgm:chMax val="0"/>
          <dgm:chPref val="0"/>
        </dgm:presLayoutVars>
      </dgm:prSet>
      <dgm:spPr/>
      <dgm:t>
        <a:bodyPr/>
        <a:lstStyle/>
        <a:p>
          <a:endParaRPr lang="zh-CN" altLang="en-US"/>
        </a:p>
      </dgm:t>
    </dgm:pt>
    <dgm:pt modelId="{665573EC-1F00-4DB6-8E0A-4325581D450E}" type="pres">
      <dgm:prSet presAssocID="{F59BA89D-77AC-4FF2-8ED9-CA4AC05599B5}" presName="ChildAccent" presStyleLbl="solidFgAcc1" presStyleIdx="3" presStyleCnt="9"/>
      <dgm:spPr/>
      <dgm:t>
        <a:bodyPr/>
        <a:lstStyle/>
        <a:p>
          <a:endParaRPr lang="zh-CN" altLang="en-US"/>
        </a:p>
      </dgm:t>
    </dgm:pt>
    <dgm:pt modelId="{B57B04B4-AED9-4220-8CC5-6E7E610D0F13}" type="pres">
      <dgm:prSet presAssocID="{F59BA89D-77AC-4FF2-8ED9-CA4AC05599B5}" presName="Child" presStyleLbl="revTx" presStyleIdx="5" presStyleCnt="12">
        <dgm:presLayoutVars>
          <dgm:chMax val="0"/>
          <dgm:chPref val="0"/>
          <dgm:bulletEnabled val="1"/>
        </dgm:presLayoutVars>
      </dgm:prSet>
      <dgm:spPr/>
      <dgm:t>
        <a:bodyPr/>
        <a:lstStyle/>
        <a:p>
          <a:endParaRPr lang="zh-CN" altLang="en-US"/>
        </a:p>
      </dgm:t>
    </dgm:pt>
    <dgm:pt modelId="{4612DB35-D656-4FEE-B87A-048E8C01FE50}" type="pres">
      <dgm:prSet presAssocID="{8850FAC9-F222-47DA-8281-7F93BDB16A9F}" presName="childComposite" presStyleCnt="0">
        <dgm:presLayoutVars>
          <dgm:chMax val="0"/>
          <dgm:chPref val="0"/>
        </dgm:presLayoutVars>
      </dgm:prSet>
      <dgm:spPr/>
      <dgm:t>
        <a:bodyPr/>
        <a:lstStyle/>
        <a:p>
          <a:endParaRPr lang="zh-CN" altLang="en-US"/>
        </a:p>
      </dgm:t>
    </dgm:pt>
    <dgm:pt modelId="{EE78E612-5E10-42DD-B8C1-63EFFC495DF4}" type="pres">
      <dgm:prSet presAssocID="{8850FAC9-F222-47DA-8281-7F93BDB16A9F}" presName="ChildAccent" presStyleLbl="solidFgAcc1" presStyleIdx="4" presStyleCnt="9"/>
      <dgm:spPr/>
      <dgm:t>
        <a:bodyPr/>
        <a:lstStyle/>
        <a:p>
          <a:endParaRPr lang="zh-CN" altLang="en-US"/>
        </a:p>
      </dgm:t>
    </dgm:pt>
    <dgm:pt modelId="{2EED0E8F-AB27-41F6-9B56-E373090AA927}" type="pres">
      <dgm:prSet presAssocID="{8850FAC9-F222-47DA-8281-7F93BDB16A9F}" presName="Child" presStyleLbl="revTx" presStyleIdx="6" presStyleCnt="12">
        <dgm:presLayoutVars>
          <dgm:chMax val="0"/>
          <dgm:chPref val="0"/>
          <dgm:bulletEnabled val="1"/>
        </dgm:presLayoutVars>
      </dgm:prSet>
      <dgm:spPr/>
      <dgm:t>
        <a:bodyPr/>
        <a:lstStyle/>
        <a:p>
          <a:endParaRPr lang="zh-CN" altLang="en-US"/>
        </a:p>
      </dgm:t>
    </dgm:pt>
    <dgm:pt modelId="{C4C568ED-D512-404A-9E29-A7BEC303BC7D}" type="pres">
      <dgm:prSet presAssocID="{41212BFA-F5C6-4D44-A91B-9D32B33334AD}" presName="childComposite" presStyleCnt="0">
        <dgm:presLayoutVars>
          <dgm:chMax val="0"/>
          <dgm:chPref val="0"/>
        </dgm:presLayoutVars>
      </dgm:prSet>
      <dgm:spPr/>
      <dgm:t>
        <a:bodyPr/>
        <a:lstStyle/>
        <a:p>
          <a:endParaRPr lang="zh-CN" altLang="en-US"/>
        </a:p>
      </dgm:t>
    </dgm:pt>
    <dgm:pt modelId="{FD900017-256D-41AD-856B-7CAD752FE6D8}" type="pres">
      <dgm:prSet presAssocID="{41212BFA-F5C6-4D44-A91B-9D32B33334AD}" presName="ChildAccent" presStyleLbl="solidFgAcc1" presStyleIdx="5" presStyleCnt="9"/>
      <dgm:spPr/>
      <dgm:t>
        <a:bodyPr/>
        <a:lstStyle/>
        <a:p>
          <a:endParaRPr lang="zh-CN" altLang="en-US"/>
        </a:p>
      </dgm:t>
    </dgm:pt>
    <dgm:pt modelId="{A0F276C4-7401-485D-8971-3BB32E8452A2}" type="pres">
      <dgm:prSet presAssocID="{41212BFA-F5C6-4D44-A91B-9D32B33334AD}" presName="Child" presStyleLbl="revTx" presStyleIdx="7" presStyleCnt="12">
        <dgm:presLayoutVars>
          <dgm:chMax val="0"/>
          <dgm:chPref val="0"/>
          <dgm:bulletEnabled val="1"/>
        </dgm:presLayoutVars>
      </dgm:prSet>
      <dgm:spPr/>
      <dgm:t>
        <a:bodyPr/>
        <a:lstStyle/>
        <a:p>
          <a:endParaRPr lang="zh-CN" altLang="en-US"/>
        </a:p>
      </dgm:t>
    </dgm:pt>
    <dgm:pt modelId="{9ED23A89-05D9-4F55-BE3D-B3F36E7D61C9}" type="pres">
      <dgm:prSet presAssocID="{7938DF59-C2E6-4150-B065-20E4F15B25AD}" presName="root" presStyleCnt="0">
        <dgm:presLayoutVars>
          <dgm:chMax/>
          <dgm:chPref/>
        </dgm:presLayoutVars>
      </dgm:prSet>
      <dgm:spPr/>
      <dgm:t>
        <a:bodyPr/>
        <a:lstStyle/>
        <a:p>
          <a:endParaRPr lang="zh-CN" altLang="en-US"/>
        </a:p>
      </dgm:t>
    </dgm:pt>
    <dgm:pt modelId="{31691D18-BCE6-4089-8247-95C7A8D0E38C}" type="pres">
      <dgm:prSet presAssocID="{7938DF59-C2E6-4150-B065-20E4F15B25AD}" presName="rootComposite" presStyleCnt="0">
        <dgm:presLayoutVars/>
      </dgm:prSet>
      <dgm:spPr/>
      <dgm:t>
        <a:bodyPr/>
        <a:lstStyle/>
        <a:p>
          <a:endParaRPr lang="zh-CN" altLang="en-US"/>
        </a:p>
      </dgm:t>
    </dgm:pt>
    <dgm:pt modelId="{1B65C953-203D-4250-B98C-69540AEA057D}" type="pres">
      <dgm:prSet presAssocID="{7938DF59-C2E6-4150-B065-20E4F15B25AD}" presName="ParentAccent" presStyleLbl="alignNode1" presStyleIdx="2" presStyleCnt="3"/>
      <dgm:spPr/>
      <dgm:t>
        <a:bodyPr/>
        <a:lstStyle/>
        <a:p>
          <a:endParaRPr lang="zh-CN" altLang="en-US"/>
        </a:p>
      </dgm:t>
    </dgm:pt>
    <dgm:pt modelId="{AF0E7E31-4E8C-4E70-B991-02E0C5CF331A}" type="pres">
      <dgm:prSet presAssocID="{7938DF59-C2E6-4150-B065-20E4F15B25AD}" presName="ParentSmallAccent" presStyleLbl="fgAcc1" presStyleIdx="2" presStyleCnt="3"/>
      <dgm:spPr/>
      <dgm:t>
        <a:bodyPr/>
        <a:lstStyle/>
        <a:p>
          <a:endParaRPr lang="zh-CN" altLang="en-US"/>
        </a:p>
      </dgm:t>
    </dgm:pt>
    <dgm:pt modelId="{FE488AE3-90EC-48E1-9B7B-6A22959D04F8}" type="pres">
      <dgm:prSet presAssocID="{7938DF59-C2E6-4150-B065-20E4F15B25AD}" presName="Parent" presStyleLbl="revTx" presStyleIdx="8" presStyleCnt="12">
        <dgm:presLayoutVars>
          <dgm:chMax/>
          <dgm:chPref val="4"/>
          <dgm:bulletEnabled val="1"/>
        </dgm:presLayoutVars>
      </dgm:prSet>
      <dgm:spPr/>
      <dgm:t>
        <a:bodyPr/>
        <a:lstStyle/>
        <a:p>
          <a:endParaRPr lang="zh-CN" altLang="en-US"/>
        </a:p>
      </dgm:t>
    </dgm:pt>
    <dgm:pt modelId="{95B33C27-7FC5-45C7-A24C-941C3ECE5F01}" type="pres">
      <dgm:prSet presAssocID="{7938DF59-C2E6-4150-B065-20E4F15B25AD}" presName="childShape" presStyleCnt="0">
        <dgm:presLayoutVars>
          <dgm:chMax val="0"/>
          <dgm:chPref val="0"/>
        </dgm:presLayoutVars>
      </dgm:prSet>
      <dgm:spPr/>
      <dgm:t>
        <a:bodyPr/>
        <a:lstStyle/>
        <a:p>
          <a:endParaRPr lang="zh-CN" altLang="en-US"/>
        </a:p>
      </dgm:t>
    </dgm:pt>
    <dgm:pt modelId="{8C31CB4E-FA8A-4209-B39C-5D23EC6D2F68}" type="pres">
      <dgm:prSet presAssocID="{7B4D5BA7-E512-4901-9CF9-16C6B0DAB888}" presName="childComposite" presStyleCnt="0">
        <dgm:presLayoutVars>
          <dgm:chMax val="0"/>
          <dgm:chPref val="0"/>
        </dgm:presLayoutVars>
      </dgm:prSet>
      <dgm:spPr/>
      <dgm:t>
        <a:bodyPr/>
        <a:lstStyle/>
        <a:p>
          <a:endParaRPr lang="zh-CN" altLang="en-US"/>
        </a:p>
      </dgm:t>
    </dgm:pt>
    <dgm:pt modelId="{D41E7E17-0D84-4956-B1CF-2F42695404F5}" type="pres">
      <dgm:prSet presAssocID="{7B4D5BA7-E512-4901-9CF9-16C6B0DAB888}" presName="ChildAccent" presStyleLbl="solidFgAcc1" presStyleIdx="6" presStyleCnt="9"/>
      <dgm:spPr/>
      <dgm:t>
        <a:bodyPr/>
        <a:lstStyle/>
        <a:p>
          <a:endParaRPr lang="zh-CN" altLang="en-US"/>
        </a:p>
      </dgm:t>
    </dgm:pt>
    <dgm:pt modelId="{6DEC6F96-94F5-45B8-8F04-5DE49ECAC695}" type="pres">
      <dgm:prSet presAssocID="{7B4D5BA7-E512-4901-9CF9-16C6B0DAB888}" presName="Child" presStyleLbl="revTx" presStyleIdx="9" presStyleCnt="12">
        <dgm:presLayoutVars>
          <dgm:chMax val="0"/>
          <dgm:chPref val="0"/>
          <dgm:bulletEnabled val="1"/>
        </dgm:presLayoutVars>
      </dgm:prSet>
      <dgm:spPr/>
      <dgm:t>
        <a:bodyPr/>
        <a:lstStyle/>
        <a:p>
          <a:endParaRPr lang="zh-CN" altLang="en-US"/>
        </a:p>
      </dgm:t>
    </dgm:pt>
    <dgm:pt modelId="{B0C7FF56-281E-472C-B1AB-E8316AC5E1DE}" type="pres">
      <dgm:prSet presAssocID="{EA9AC2F3-C7B0-4279-B054-755AE52D0729}" presName="childComposite" presStyleCnt="0">
        <dgm:presLayoutVars>
          <dgm:chMax val="0"/>
          <dgm:chPref val="0"/>
        </dgm:presLayoutVars>
      </dgm:prSet>
      <dgm:spPr/>
      <dgm:t>
        <a:bodyPr/>
        <a:lstStyle/>
        <a:p>
          <a:endParaRPr lang="zh-CN" altLang="en-US"/>
        </a:p>
      </dgm:t>
    </dgm:pt>
    <dgm:pt modelId="{E7CA9EF4-B041-4768-971A-97337A41458D}" type="pres">
      <dgm:prSet presAssocID="{EA9AC2F3-C7B0-4279-B054-755AE52D0729}" presName="ChildAccent" presStyleLbl="solidFgAcc1" presStyleIdx="7" presStyleCnt="9"/>
      <dgm:spPr/>
      <dgm:t>
        <a:bodyPr/>
        <a:lstStyle/>
        <a:p>
          <a:endParaRPr lang="zh-CN" altLang="en-US"/>
        </a:p>
      </dgm:t>
    </dgm:pt>
    <dgm:pt modelId="{998D449D-9D99-4759-B1A5-8D4246961A41}" type="pres">
      <dgm:prSet presAssocID="{EA9AC2F3-C7B0-4279-B054-755AE52D0729}" presName="Child" presStyleLbl="revTx" presStyleIdx="10" presStyleCnt="12">
        <dgm:presLayoutVars>
          <dgm:chMax val="0"/>
          <dgm:chPref val="0"/>
          <dgm:bulletEnabled val="1"/>
        </dgm:presLayoutVars>
      </dgm:prSet>
      <dgm:spPr/>
      <dgm:t>
        <a:bodyPr/>
        <a:lstStyle/>
        <a:p>
          <a:endParaRPr lang="zh-CN" altLang="en-US"/>
        </a:p>
      </dgm:t>
    </dgm:pt>
    <dgm:pt modelId="{658329B7-3AA9-4437-83E9-CF52EB0DE412}" type="pres">
      <dgm:prSet presAssocID="{6E5F3B52-CE5F-4284-BCFE-422D09E4743F}" presName="childComposite" presStyleCnt="0">
        <dgm:presLayoutVars>
          <dgm:chMax val="0"/>
          <dgm:chPref val="0"/>
        </dgm:presLayoutVars>
      </dgm:prSet>
      <dgm:spPr/>
      <dgm:t>
        <a:bodyPr/>
        <a:lstStyle/>
        <a:p>
          <a:endParaRPr lang="zh-CN" altLang="en-US"/>
        </a:p>
      </dgm:t>
    </dgm:pt>
    <dgm:pt modelId="{306781A6-6F44-4D22-899B-43895B0D070F}" type="pres">
      <dgm:prSet presAssocID="{6E5F3B52-CE5F-4284-BCFE-422D09E4743F}" presName="ChildAccent" presStyleLbl="solidFgAcc1" presStyleIdx="8" presStyleCnt="9"/>
      <dgm:spPr/>
      <dgm:t>
        <a:bodyPr/>
        <a:lstStyle/>
        <a:p>
          <a:endParaRPr lang="zh-CN" altLang="en-US"/>
        </a:p>
      </dgm:t>
    </dgm:pt>
    <dgm:pt modelId="{907EEE85-E147-4348-BCDA-81713D6C8246}" type="pres">
      <dgm:prSet presAssocID="{6E5F3B52-CE5F-4284-BCFE-422D09E4743F}" presName="Child" presStyleLbl="revTx" presStyleIdx="11" presStyleCnt="12">
        <dgm:presLayoutVars>
          <dgm:chMax val="0"/>
          <dgm:chPref val="0"/>
          <dgm:bulletEnabled val="1"/>
        </dgm:presLayoutVars>
      </dgm:prSet>
      <dgm:spPr/>
      <dgm:t>
        <a:bodyPr/>
        <a:lstStyle/>
        <a:p>
          <a:endParaRPr lang="zh-CN" altLang="en-US"/>
        </a:p>
      </dgm:t>
    </dgm:pt>
  </dgm:ptLst>
  <dgm:cxnLst>
    <dgm:cxn modelId="{A0C3F953-8D75-4389-A99E-338C1B859B60}" srcId="{78EFED4F-D67E-4C6A-A417-D6476C704B07}" destId="{03CB2F8C-9E42-4071-86F5-9ED4A5732519}" srcOrd="0" destOrd="0" parTransId="{2A78C295-6F88-48DB-9243-F2EECCEC1FBA}" sibTransId="{42549D2E-5CE7-4F37-A62A-1A58A0BC5781}"/>
    <dgm:cxn modelId="{6C7F94CE-9D5B-4BF2-9FDD-93F1DB5B1901}" srcId="{B6E418AA-71A2-4ABD-B797-BA7509DF48E3}" destId="{7938DF59-C2E6-4150-B065-20E4F15B25AD}" srcOrd="2" destOrd="0" parTransId="{33ED7436-5DC3-4821-9AF7-F7132F4EF0D9}" sibTransId="{378822A9-B9CA-4553-A2ED-90A5A1E6F0DA}"/>
    <dgm:cxn modelId="{EA132DE0-6AE1-4002-8DCA-DCAEF4C6EA06}" type="presOf" srcId="{520EE618-0FFD-4D1D-A9F0-1C3E6973090A}" destId="{207713B0-A225-4967-9FD6-D098B3F3BE42}" srcOrd="0" destOrd="0" presId="urn:microsoft.com/office/officeart/2008/layout/SquareAccentList"/>
    <dgm:cxn modelId="{0349A339-A5CE-4099-ACE5-FFBFD20A5F26}" srcId="{78EFED4F-D67E-4C6A-A417-D6476C704B07}" destId="{41212BFA-F5C6-4D44-A91B-9D32B33334AD}" srcOrd="3" destOrd="0" parTransId="{520DE174-269F-4F7E-A3E0-B17398F866BB}" sibTransId="{1AD89EB1-4685-4C02-871B-E436D947B98D}"/>
    <dgm:cxn modelId="{11313CCB-08F0-4D2C-8F67-043E522CFCA7}" srcId="{78EFED4F-D67E-4C6A-A417-D6476C704B07}" destId="{8850FAC9-F222-47DA-8281-7F93BDB16A9F}" srcOrd="2" destOrd="0" parTransId="{5E5C3481-BD69-4B65-94DD-BCB2D701BF1A}" sibTransId="{6B7A5AF6-672A-4A21-B99D-32B58A4B5677}"/>
    <dgm:cxn modelId="{996626C7-4F90-4087-9B0C-323FC50013F6}" srcId="{520EE618-0FFD-4D1D-A9F0-1C3E6973090A}" destId="{8BDBA5D4-64AD-4A02-99DF-BF8CD86B1902}" srcOrd="0" destOrd="0" parTransId="{5F5892DC-7B23-4360-AE10-CC18893E9ABA}" sibTransId="{8B9E2EFC-A8C5-41D3-83F7-F6DCDA07BC22}"/>
    <dgm:cxn modelId="{18FF1809-B92E-4E06-8328-588A77E5D581}" srcId="{7938DF59-C2E6-4150-B065-20E4F15B25AD}" destId="{7B4D5BA7-E512-4901-9CF9-16C6B0DAB888}" srcOrd="0" destOrd="0" parTransId="{36B2BA39-75F2-405D-9B52-C32F7F8BDFFA}" sibTransId="{DF63F3DF-381A-459B-99C0-B6E336049933}"/>
    <dgm:cxn modelId="{FC840972-21C4-4B81-BB89-88977FE97E5F}" type="presOf" srcId="{8850FAC9-F222-47DA-8281-7F93BDB16A9F}" destId="{2EED0E8F-AB27-41F6-9B56-E373090AA927}" srcOrd="0" destOrd="0" presId="urn:microsoft.com/office/officeart/2008/layout/SquareAccentList"/>
    <dgm:cxn modelId="{97511D3A-67AB-4C37-968B-9927F622DF1F}" type="presOf" srcId="{A54E640B-7043-4BAB-BDC8-F89FBE85B59D}" destId="{821FAF03-8D13-42A0-8B9B-BA1DED58264E}" srcOrd="0" destOrd="0" presId="urn:microsoft.com/office/officeart/2008/layout/SquareAccentList"/>
    <dgm:cxn modelId="{138C5581-B524-4A49-854F-AD0DCD2346B5}" srcId="{78EFED4F-D67E-4C6A-A417-D6476C704B07}" destId="{F59BA89D-77AC-4FF2-8ED9-CA4AC05599B5}" srcOrd="1" destOrd="0" parTransId="{E0457BA7-9125-41DA-819A-4111876FBE1D}" sibTransId="{01FE9420-B731-4DD8-B66E-4C1561D0618C}"/>
    <dgm:cxn modelId="{916A9194-C4B7-48E2-A48D-D14A5375F879}" type="presOf" srcId="{41212BFA-F5C6-4D44-A91B-9D32B33334AD}" destId="{A0F276C4-7401-485D-8971-3BB32E8452A2}" srcOrd="0" destOrd="0" presId="urn:microsoft.com/office/officeart/2008/layout/SquareAccentList"/>
    <dgm:cxn modelId="{FB143E13-84E9-46FB-AF6F-EEBCD932E10F}" srcId="{B6E418AA-71A2-4ABD-B797-BA7509DF48E3}" destId="{78EFED4F-D67E-4C6A-A417-D6476C704B07}" srcOrd="1" destOrd="0" parTransId="{D7C7A487-7A2A-4436-BFD5-A186E25380C3}" sibTransId="{A0C5EC52-5523-47C0-889A-FAD5FFB07E73}"/>
    <dgm:cxn modelId="{53430FCA-FEF8-48EE-BAF3-A2106910C36A}" type="presOf" srcId="{6E5F3B52-CE5F-4284-BCFE-422D09E4743F}" destId="{907EEE85-E147-4348-BCDA-81713D6C8246}" srcOrd="0" destOrd="0" presId="urn:microsoft.com/office/officeart/2008/layout/SquareAccentList"/>
    <dgm:cxn modelId="{6A7F7CA0-F10E-4CE0-A60F-DBC544B19595}" type="presOf" srcId="{B6E418AA-71A2-4ABD-B797-BA7509DF48E3}" destId="{B2230C6E-87B1-4E14-B55C-6D810EB41CD9}" srcOrd="0" destOrd="0" presId="urn:microsoft.com/office/officeart/2008/layout/SquareAccentList"/>
    <dgm:cxn modelId="{A637F37E-A020-48EC-A970-D436212BD383}" type="presOf" srcId="{03CB2F8C-9E42-4071-86F5-9ED4A5732519}" destId="{4F80635B-D05E-47CE-8E4E-5F9891F6F6DC}" srcOrd="0" destOrd="0" presId="urn:microsoft.com/office/officeart/2008/layout/SquareAccentList"/>
    <dgm:cxn modelId="{2333977F-68CF-4A63-80F8-AD5B573C39A2}" srcId="{520EE618-0FFD-4D1D-A9F0-1C3E6973090A}" destId="{A54E640B-7043-4BAB-BDC8-F89FBE85B59D}" srcOrd="1" destOrd="0" parTransId="{020B6C4E-0774-4416-A261-0FB1916C5BA8}" sibTransId="{AC5109BB-8977-4680-B1D2-55EB73AB8C83}"/>
    <dgm:cxn modelId="{238D5882-0DB3-4AF9-821F-902B43AC0E1B}" type="presOf" srcId="{8BDBA5D4-64AD-4A02-99DF-BF8CD86B1902}" destId="{DA046290-F034-4B3F-854A-FCF8371EF5C5}" srcOrd="0" destOrd="0" presId="urn:microsoft.com/office/officeart/2008/layout/SquareAccentList"/>
    <dgm:cxn modelId="{80330C3F-41FC-4A37-AA63-30F3327662F0}" srcId="{7938DF59-C2E6-4150-B065-20E4F15B25AD}" destId="{6E5F3B52-CE5F-4284-BCFE-422D09E4743F}" srcOrd="2" destOrd="0" parTransId="{D0B7D461-C238-46BE-AF0C-08023F305027}" sibTransId="{2E41B262-7583-42DD-87D6-5DE589851AAD}"/>
    <dgm:cxn modelId="{60013854-8DA0-49D2-8869-FA500DA7E142}" type="presOf" srcId="{EA9AC2F3-C7B0-4279-B054-755AE52D0729}" destId="{998D449D-9D99-4759-B1A5-8D4246961A41}" srcOrd="0" destOrd="0" presId="urn:microsoft.com/office/officeart/2008/layout/SquareAccentList"/>
    <dgm:cxn modelId="{DA76AF11-63B3-4B73-AA19-4B0BBD4FAD48}" type="presOf" srcId="{78EFED4F-D67E-4C6A-A417-D6476C704B07}" destId="{25040795-7E12-4E97-A5A5-580B8AD53E6E}" srcOrd="0" destOrd="0" presId="urn:microsoft.com/office/officeart/2008/layout/SquareAccentList"/>
    <dgm:cxn modelId="{90A74C49-E940-4F98-98E4-14AFCE6FBCEF}" type="presOf" srcId="{7B4D5BA7-E512-4901-9CF9-16C6B0DAB888}" destId="{6DEC6F96-94F5-45B8-8F04-5DE49ECAC695}" srcOrd="0" destOrd="0" presId="urn:microsoft.com/office/officeart/2008/layout/SquareAccentList"/>
    <dgm:cxn modelId="{42E45617-1619-4B6C-B3F6-83092BDAF4AF}" type="presOf" srcId="{F59BA89D-77AC-4FF2-8ED9-CA4AC05599B5}" destId="{B57B04B4-AED9-4220-8CC5-6E7E610D0F13}" srcOrd="0" destOrd="0" presId="urn:microsoft.com/office/officeart/2008/layout/SquareAccentList"/>
    <dgm:cxn modelId="{C3B239CA-7ED7-4A81-95B1-AC0AC56D2FE2}" srcId="{B6E418AA-71A2-4ABD-B797-BA7509DF48E3}" destId="{520EE618-0FFD-4D1D-A9F0-1C3E6973090A}" srcOrd="0" destOrd="0" parTransId="{277DF58A-04A2-4720-92A2-04B29C8EBC71}" sibTransId="{1FBF3646-2D5D-454D-A0F6-F013A9164004}"/>
    <dgm:cxn modelId="{7612D286-6BC8-43D2-AFF9-663011B16B82}" srcId="{7938DF59-C2E6-4150-B065-20E4F15B25AD}" destId="{EA9AC2F3-C7B0-4279-B054-755AE52D0729}" srcOrd="1" destOrd="0" parTransId="{C3084307-3D0A-4C03-8E1F-E8C01556E60E}" sibTransId="{BF34557B-BD18-446A-972E-0CA583BE56FF}"/>
    <dgm:cxn modelId="{832B5058-C5D7-4CAF-A1C9-53E85B56C575}" type="presOf" srcId="{7938DF59-C2E6-4150-B065-20E4F15B25AD}" destId="{FE488AE3-90EC-48E1-9B7B-6A22959D04F8}" srcOrd="0" destOrd="0" presId="urn:microsoft.com/office/officeart/2008/layout/SquareAccentList"/>
    <dgm:cxn modelId="{64AC3C35-B540-4B97-8435-AEC12B9B86F9}" type="presParOf" srcId="{B2230C6E-87B1-4E14-B55C-6D810EB41CD9}" destId="{CCC8F5FF-7A58-4DDC-845A-911B46E6C5D4}" srcOrd="0" destOrd="0" presId="urn:microsoft.com/office/officeart/2008/layout/SquareAccentList"/>
    <dgm:cxn modelId="{0DFA1700-CA7F-4F7B-BFCF-B5F84FD785EA}" type="presParOf" srcId="{CCC8F5FF-7A58-4DDC-845A-911B46E6C5D4}" destId="{A41BF462-B64D-4383-A7EC-115AE3C65F77}" srcOrd="0" destOrd="0" presId="urn:microsoft.com/office/officeart/2008/layout/SquareAccentList"/>
    <dgm:cxn modelId="{939AA4C7-F7E3-43D2-8A67-5B4DEFD6106E}" type="presParOf" srcId="{A41BF462-B64D-4383-A7EC-115AE3C65F77}" destId="{10D1D283-9E8B-4071-B727-0E83E5C1859C}" srcOrd="0" destOrd="0" presId="urn:microsoft.com/office/officeart/2008/layout/SquareAccentList"/>
    <dgm:cxn modelId="{893FF76C-12C9-48B0-BB8D-CC5F56CCBE3B}" type="presParOf" srcId="{A41BF462-B64D-4383-A7EC-115AE3C65F77}" destId="{157C2D99-24D6-4F7B-A925-1C93010E4E23}" srcOrd="1" destOrd="0" presId="urn:microsoft.com/office/officeart/2008/layout/SquareAccentList"/>
    <dgm:cxn modelId="{0301CB51-DC57-4DCA-8917-C4A58EA1C0E7}" type="presParOf" srcId="{A41BF462-B64D-4383-A7EC-115AE3C65F77}" destId="{207713B0-A225-4967-9FD6-D098B3F3BE42}" srcOrd="2" destOrd="0" presId="urn:microsoft.com/office/officeart/2008/layout/SquareAccentList"/>
    <dgm:cxn modelId="{09D11161-1576-4FC1-901B-8E2998EC6AAA}" type="presParOf" srcId="{CCC8F5FF-7A58-4DDC-845A-911B46E6C5D4}" destId="{52709547-C86D-4406-9E6B-0473E0D0A386}" srcOrd="1" destOrd="0" presId="urn:microsoft.com/office/officeart/2008/layout/SquareAccentList"/>
    <dgm:cxn modelId="{C06B4FBC-B785-41B0-B31E-3118A5ED5D03}" type="presParOf" srcId="{52709547-C86D-4406-9E6B-0473E0D0A386}" destId="{EC37F9E6-1249-4E11-8352-234226E9C843}" srcOrd="0" destOrd="0" presId="urn:microsoft.com/office/officeart/2008/layout/SquareAccentList"/>
    <dgm:cxn modelId="{0E721C08-0D64-4327-8416-D1AE87E9C015}" type="presParOf" srcId="{EC37F9E6-1249-4E11-8352-234226E9C843}" destId="{0F9E170F-72BB-469F-BD8D-D5111F47A10C}" srcOrd="0" destOrd="0" presId="urn:microsoft.com/office/officeart/2008/layout/SquareAccentList"/>
    <dgm:cxn modelId="{B6957C2F-E9B3-49ED-A81D-D347DB95B032}" type="presParOf" srcId="{EC37F9E6-1249-4E11-8352-234226E9C843}" destId="{DA046290-F034-4B3F-854A-FCF8371EF5C5}" srcOrd="1" destOrd="0" presId="urn:microsoft.com/office/officeart/2008/layout/SquareAccentList"/>
    <dgm:cxn modelId="{4A89C8CD-B229-4B4B-8F13-4E6E7D7CD0BD}" type="presParOf" srcId="{52709547-C86D-4406-9E6B-0473E0D0A386}" destId="{4E3A11D2-39AB-448E-923B-4BB918DBC7A1}" srcOrd="1" destOrd="0" presId="urn:microsoft.com/office/officeart/2008/layout/SquareAccentList"/>
    <dgm:cxn modelId="{A6E7207C-10D4-4180-92CA-750A57B68FE3}" type="presParOf" srcId="{4E3A11D2-39AB-448E-923B-4BB918DBC7A1}" destId="{D3CEC475-7702-4E81-883F-8B9E16B84479}" srcOrd="0" destOrd="0" presId="urn:microsoft.com/office/officeart/2008/layout/SquareAccentList"/>
    <dgm:cxn modelId="{9D981F03-1C37-4A6A-B22E-3794DD50639E}" type="presParOf" srcId="{4E3A11D2-39AB-448E-923B-4BB918DBC7A1}" destId="{821FAF03-8D13-42A0-8B9B-BA1DED58264E}" srcOrd="1" destOrd="0" presId="urn:microsoft.com/office/officeart/2008/layout/SquareAccentList"/>
    <dgm:cxn modelId="{804CD941-D5C5-44F4-B5B5-95636B94AFDE}" type="presParOf" srcId="{B2230C6E-87B1-4E14-B55C-6D810EB41CD9}" destId="{6746E6DE-E9D4-489B-978F-9FDE08CE2CF1}" srcOrd="1" destOrd="0" presId="urn:microsoft.com/office/officeart/2008/layout/SquareAccentList"/>
    <dgm:cxn modelId="{8D7C29C8-C417-4118-94A4-9565E6E9978C}" type="presParOf" srcId="{6746E6DE-E9D4-489B-978F-9FDE08CE2CF1}" destId="{78228774-71AF-4744-816B-D0C0D27887F5}" srcOrd="0" destOrd="0" presId="urn:microsoft.com/office/officeart/2008/layout/SquareAccentList"/>
    <dgm:cxn modelId="{BD9A7456-2EFD-4A27-A84A-F4965DBCE275}" type="presParOf" srcId="{78228774-71AF-4744-816B-D0C0D27887F5}" destId="{FD58816F-2CF0-4AD7-9592-FA249613EA93}" srcOrd="0" destOrd="0" presId="urn:microsoft.com/office/officeart/2008/layout/SquareAccentList"/>
    <dgm:cxn modelId="{1AE1067F-44EE-44A5-AB1E-5A4AAC0D1F85}" type="presParOf" srcId="{78228774-71AF-4744-816B-D0C0D27887F5}" destId="{C309E58C-7D92-4408-B6A0-614972F66693}" srcOrd="1" destOrd="0" presId="urn:microsoft.com/office/officeart/2008/layout/SquareAccentList"/>
    <dgm:cxn modelId="{99D72650-637E-4962-B0A9-68BCF10B4435}" type="presParOf" srcId="{78228774-71AF-4744-816B-D0C0D27887F5}" destId="{25040795-7E12-4E97-A5A5-580B8AD53E6E}" srcOrd="2" destOrd="0" presId="urn:microsoft.com/office/officeart/2008/layout/SquareAccentList"/>
    <dgm:cxn modelId="{D711190E-7FAA-44FA-83E5-B4487759F3E0}" type="presParOf" srcId="{6746E6DE-E9D4-489B-978F-9FDE08CE2CF1}" destId="{E12A420F-206F-4555-B158-F843731CA1CC}" srcOrd="1" destOrd="0" presId="urn:microsoft.com/office/officeart/2008/layout/SquareAccentList"/>
    <dgm:cxn modelId="{E1035694-BFBD-4C67-B1D1-4713D3146BFD}" type="presParOf" srcId="{E12A420F-206F-4555-B158-F843731CA1CC}" destId="{19FB9868-ECE5-4755-8457-E70E4BBE86F7}" srcOrd="0" destOrd="0" presId="urn:microsoft.com/office/officeart/2008/layout/SquareAccentList"/>
    <dgm:cxn modelId="{0957ED1F-F07B-4353-AF49-51AF6CA0AA10}" type="presParOf" srcId="{19FB9868-ECE5-4755-8457-E70E4BBE86F7}" destId="{A879777E-330F-4F31-A810-D198352E8103}" srcOrd="0" destOrd="0" presId="urn:microsoft.com/office/officeart/2008/layout/SquareAccentList"/>
    <dgm:cxn modelId="{B5A1817D-A855-463B-BE9C-020062EF4346}" type="presParOf" srcId="{19FB9868-ECE5-4755-8457-E70E4BBE86F7}" destId="{4F80635B-D05E-47CE-8E4E-5F9891F6F6DC}" srcOrd="1" destOrd="0" presId="urn:microsoft.com/office/officeart/2008/layout/SquareAccentList"/>
    <dgm:cxn modelId="{BA8CEEDA-6751-415E-BB70-4F4987AF4D4E}" type="presParOf" srcId="{E12A420F-206F-4555-B158-F843731CA1CC}" destId="{9AA79F33-B9FF-45BA-9F66-69A5634FA90A}" srcOrd="1" destOrd="0" presId="urn:microsoft.com/office/officeart/2008/layout/SquareAccentList"/>
    <dgm:cxn modelId="{3149A765-2BD8-4787-8502-BBF527030057}" type="presParOf" srcId="{9AA79F33-B9FF-45BA-9F66-69A5634FA90A}" destId="{665573EC-1F00-4DB6-8E0A-4325581D450E}" srcOrd="0" destOrd="0" presId="urn:microsoft.com/office/officeart/2008/layout/SquareAccentList"/>
    <dgm:cxn modelId="{20043EF4-B52B-4952-941A-E7D077D2AB46}" type="presParOf" srcId="{9AA79F33-B9FF-45BA-9F66-69A5634FA90A}" destId="{B57B04B4-AED9-4220-8CC5-6E7E610D0F13}" srcOrd="1" destOrd="0" presId="urn:microsoft.com/office/officeart/2008/layout/SquareAccentList"/>
    <dgm:cxn modelId="{49AF4332-7418-4B9D-BD01-14A4668A9148}" type="presParOf" srcId="{E12A420F-206F-4555-B158-F843731CA1CC}" destId="{4612DB35-D656-4FEE-B87A-048E8C01FE50}" srcOrd="2" destOrd="0" presId="urn:microsoft.com/office/officeart/2008/layout/SquareAccentList"/>
    <dgm:cxn modelId="{0CE7CA0C-37A5-4CD3-8C0C-CF8CE69627CB}" type="presParOf" srcId="{4612DB35-D656-4FEE-B87A-048E8C01FE50}" destId="{EE78E612-5E10-42DD-B8C1-63EFFC495DF4}" srcOrd="0" destOrd="0" presId="urn:microsoft.com/office/officeart/2008/layout/SquareAccentList"/>
    <dgm:cxn modelId="{BE068787-DB20-404A-96F0-EF1BC426E54F}" type="presParOf" srcId="{4612DB35-D656-4FEE-B87A-048E8C01FE50}" destId="{2EED0E8F-AB27-41F6-9B56-E373090AA927}" srcOrd="1" destOrd="0" presId="urn:microsoft.com/office/officeart/2008/layout/SquareAccentList"/>
    <dgm:cxn modelId="{27988BE1-A39B-4DDF-9586-E449D93B3DFF}" type="presParOf" srcId="{E12A420F-206F-4555-B158-F843731CA1CC}" destId="{C4C568ED-D512-404A-9E29-A7BEC303BC7D}" srcOrd="3" destOrd="0" presId="urn:microsoft.com/office/officeart/2008/layout/SquareAccentList"/>
    <dgm:cxn modelId="{40710B28-25FE-4898-B5BA-02ACF7E379DE}" type="presParOf" srcId="{C4C568ED-D512-404A-9E29-A7BEC303BC7D}" destId="{FD900017-256D-41AD-856B-7CAD752FE6D8}" srcOrd="0" destOrd="0" presId="urn:microsoft.com/office/officeart/2008/layout/SquareAccentList"/>
    <dgm:cxn modelId="{6F5AE34C-C749-4AF9-A425-DDE85E5874CA}" type="presParOf" srcId="{C4C568ED-D512-404A-9E29-A7BEC303BC7D}" destId="{A0F276C4-7401-485D-8971-3BB32E8452A2}" srcOrd="1" destOrd="0" presId="urn:microsoft.com/office/officeart/2008/layout/SquareAccentList"/>
    <dgm:cxn modelId="{6D842FEE-D6A1-49F6-ADDD-EF5C30B23D01}" type="presParOf" srcId="{B2230C6E-87B1-4E14-B55C-6D810EB41CD9}" destId="{9ED23A89-05D9-4F55-BE3D-B3F36E7D61C9}" srcOrd="2" destOrd="0" presId="urn:microsoft.com/office/officeart/2008/layout/SquareAccentList"/>
    <dgm:cxn modelId="{6A186727-F6CD-4F14-B1C1-4962AB998DF3}" type="presParOf" srcId="{9ED23A89-05D9-4F55-BE3D-B3F36E7D61C9}" destId="{31691D18-BCE6-4089-8247-95C7A8D0E38C}" srcOrd="0" destOrd="0" presId="urn:microsoft.com/office/officeart/2008/layout/SquareAccentList"/>
    <dgm:cxn modelId="{89FC7785-81A1-4AC7-8ECF-BB765CD01B57}" type="presParOf" srcId="{31691D18-BCE6-4089-8247-95C7A8D0E38C}" destId="{1B65C953-203D-4250-B98C-69540AEA057D}" srcOrd="0" destOrd="0" presId="urn:microsoft.com/office/officeart/2008/layout/SquareAccentList"/>
    <dgm:cxn modelId="{AC2BD3AF-E7C2-4351-9A26-D85517D7BB54}" type="presParOf" srcId="{31691D18-BCE6-4089-8247-95C7A8D0E38C}" destId="{AF0E7E31-4E8C-4E70-B991-02E0C5CF331A}" srcOrd="1" destOrd="0" presId="urn:microsoft.com/office/officeart/2008/layout/SquareAccentList"/>
    <dgm:cxn modelId="{936625C6-0B7D-4209-A2A5-D015008B6683}" type="presParOf" srcId="{31691D18-BCE6-4089-8247-95C7A8D0E38C}" destId="{FE488AE3-90EC-48E1-9B7B-6A22959D04F8}" srcOrd="2" destOrd="0" presId="urn:microsoft.com/office/officeart/2008/layout/SquareAccentList"/>
    <dgm:cxn modelId="{0F151C9F-5A2B-45BA-B6EB-0FB0EB3DF39F}" type="presParOf" srcId="{9ED23A89-05D9-4F55-BE3D-B3F36E7D61C9}" destId="{95B33C27-7FC5-45C7-A24C-941C3ECE5F01}" srcOrd="1" destOrd="0" presId="urn:microsoft.com/office/officeart/2008/layout/SquareAccentList"/>
    <dgm:cxn modelId="{4BB8FF94-A960-4D83-9F3B-9BAC7FC346DF}" type="presParOf" srcId="{95B33C27-7FC5-45C7-A24C-941C3ECE5F01}" destId="{8C31CB4E-FA8A-4209-B39C-5D23EC6D2F68}" srcOrd="0" destOrd="0" presId="urn:microsoft.com/office/officeart/2008/layout/SquareAccentList"/>
    <dgm:cxn modelId="{09EAD234-3543-4015-8939-1BC381CE2BC4}" type="presParOf" srcId="{8C31CB4E-FA8A-4209-B39C-5D23EC6D2F68}" destId="{D41E7E17-0D84-4956-B1CF-2F42695404F5}" srcOrd="0" destOrd="0" presId="urn:microsoft.com/office/officeart/2008/layout/SquareAccentList"/>
    <dgm:cxn modelId="{5F56A0D9-8980-48AD-B47E-F344054F5736}" type="presParOf" srcId="{8C31CB4E-FA8A-4209-B39C-5D23EC6D2F68}" destId="{6DEC6F96-94F5-45B8-8F04-5DE49ECAC695}" srcOrd="1" destOrd="0" presId="urn:microsoft.com/office/officeart/2008/layout/SquareAccentList"/>
    <dgm:cxn modelId="{E0E298CF-9899-4671-A41B-AC9810D73633}" type="presParOf" srcId="{95B33C27-7FC5-45C7-A24C-941C3ECE5F01}" destId="{B0C7FF56-281E-472C-B1AB-E8316AC5E1DE}" srcOrd="1" destOrd="0" presId="urn:microsoft.com/office/officeart/2008/layout/SquareAccentList"/>
    <dgm:cxn modelId="{0FA38FBB-6888-4EFE-A374-0222B48DC8F0}" type="presParOf" srcId="{B0C7FF56-281E-472C-B1AB-E8316AC5E1DE}" destId="{E7CA9EF4-B041-4768-971A-97337A41458D}" srcOrd="0" destOrd="0" presId="urn:microsoft.com/office/officeart/2008/layout/SquareAccentList"/>
    <dgm:cxn modelId="{47A31507-D7C2-46D4-8A78-4A005F3C7CCC}" type="presParOf" srcId="{B0C7FF56-281E-472C-B1AB-E8316AC5E1DE}" destId="{998D449D-9D99-4759-B1A5-8D4246961A41}" srcOrd="1" destOrd="0" presId="urn:microsoft.com/office/officeart/2008/layout/SquareAccentList"/>
    <dgm:cxn modelId="{0B00A7D1-AEBB-48AD-8A5A-B17483016C14}" type="presParOf" srcId="{95B33C27-7FC5-45C7-A24C-941C3ECE5F01}" destId="{658329B7-3AA9-4437-83E9-CF52EB0DE412}" srcOrd="2" destOrd="0" presId="urn:microsoft.com/office/officeart/2008/layout/SquareAccentList"/>
    <dgm:cxn modelId="{035E6BD3-5F9F-48EE-90C9-AC7966C4E147}" type="presParOf" srcId="{658329B7-3AA9-4437-83E9-CF52EB0DE412}" destId="{306781A6-6F44-4D22-899B-43895B0D070F}" srcOrd="0" destOrd="0" presId="urn:microsoft.com/office/officeart/2008/layout/SquareAccentList"/>
    <dgm:cxn modelId="{C9289F87-56B5-46C1-A783-A95C4DBEA6D0}" type="presParOf" srcId="{658329B7-3AA9-4437-83E9-CF52EB0DE412}" destId="{907EEE85-E147-4348-BCDA-81713D6C8246}"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F684-F5BF-41AE-9D5A-77ECDB8B7DF9}">
      <dsp:nvSpPr>
        <dsp:cNvPr id="0" name=""/>
        <dsp:cNvSpPr/>
      </dsp:nvSpPr>
      <dsp:spPr>
        <a:xfrm>
          <a:off x="3446020" y="725156"/>
          <a:ext cx="458214" cy="91440"/>
        </a:xfrm>
        <a:custGeom>
          <a:avLst/>
          <a:gdLst/>
          <a:ahLst/>
          <a:cxnLst/>
          <a:rect l="0" t="0" r="0" b="0"/>
          <a:pathLst>
            <a:path>
              <a:moveTo>
                <a:pt x="0" y="45720"/>
              </a:moveTo>
              <a:lnTo>
                <a:pt x="458214"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66725">
            <a:lnSpc>
              <a:spcPct val="90000"/>
            </a:lnSpc>
            <a:spcBef>
              <a:spcPct val="0"/>
            </a:spcBef>
            <a:spcAft>
              <a:spcPct val="35000"/>
            </a:spcAft>
          </a:pPr>
          <a:endParaRPr lang="zh-CN" altLang="en-US" sz="1050" kern="1200">
            <a:latin typeface="微软雅黑" pitchFamily="34" charset="-122"/>
            <a:ea typeface="微软雅黑" pitchFamily="34" charset="-122"/>
          </a:endParaRPr>
        </a:p>
      </dsp:txBody>
      <dsp:txXfrm>
        <a:off x="3662907" y="768429"/>
        <a:ext cx="24440" cy="4892"/>
      </dsp:txXfrm>
    </dsp:sp>
    <dsp:sp modelId="{D88DE7BC-43C8-47AC-ACCA-BD99A4517F46}">
      <dsp:nvSpPr>
        <dsp:cNvPr id="0" name=""/>
        <dsp:cNvSpPr/>
      </dsp:nvSpPr>
      <dsp:spPr>
        <a:xfrm>
          <a:off x="585195" y="2504"/>
          <a:ext cx="2862624" cy="15367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chemeClr val="tx1"/>
              </a:solidFill>
              <a:latin typeface="微软雅黑" pitchFamily="34" charset="-122"/>
              <a:ea typeface="微软雅黑" pitchFamily="34" charset="-122"/>
            </a:rPr>
            <a:t>AWT</a:t>
          </a:r>
          <a:r>
            <a:rPr lang="zh-CN" altLang="en-US" sz="2800" kern="1200" dirty="0" smtClean="0">
              <a:solidFill>
                <a:schemeClr val="tx1"/>
              </a:solidFill>
              <a:latin typeface="微软雅黑" pitchFamily="34" charset="-122"/>
              <a:ea typeface="微软雅黑" pitchFamily="34" charset="-122"/>
            </a:rPr>
            <a:t>组件      及其属性</a:t>
          </a:r>
          <a:endParaRPr lang="zh-CN" altLang="en-US" sz="2800" kern="1200" dirty="0">
            <a:solidFill>
              <a:schemeClr val="tx1"/>
            </a:solidFill>
            <a:latin typeface="微软雅黑" pitchFamily="34" charset="-122"/>
            <a:ea typeface="微软雅黑" pitchFamily="34" charset="-122"/>
          </a:endParaRPr>
        </a:p>
      </dsp:txBody>
      <dsp:txXfrm>
        <a:off x="585195" y="2504"/>
        <a:ext cx="2862624" cy="1536743"/>
      </dsp:txXfrm>
    </dsp:sp>
    <dsp:sp modelId="{3D6AA0C4-C01F-4CA2-9C1A-FE0A144254B3}">
      <dsp:nvSpPr>
        <dsp:cNvPr id="0" name=""/>
        <dsp:cNvSpPr/>
      </dsp:nvSpPr>
      <dsp:spPr>
        <a:xfrm>
          <a:off x="2012480" y="1537447"/>
          <a:ext cx="3355466" cy="458214"/>
        </a:xfrm>
        <a:custGeom>
          <a:avLst/>
          <a:gdLst/>
          <a:ahLst/>
          <a:cxnLst/>
          <a:rect l="0" t="0" r="0" b="0"/>
          <a:pathLst>
            <a:path>
              <a:moveTo>
                <a:pt x="3355466" y="0"/>
              </a:moveTo>
              <a:lnTo>
                <a:pt x="3355466" y="246207"/>
              </a:lnTo>
              <a:lnTo>
                <a:pt x="0" y="246207"/>
              </a:lnTo>
              <a:lnTo>
                <a:pt x="0" y="458214"/>
              </a:lnTo>
            </a:path>
          </a:pathLst>
        </a:custGeom>
        <a:noFill/>
        <a:ln w="9525" cap="flat" cmpd="sng" algn="ctr">
          <a:solidFill>
            <a:schemeClr val="accent5">
              <a:hueOff val="-4966938"/>
              <a:satOff val="19906"/>
              <a:lumOff val="431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66725">
            <a:lnSpc>
              <a:spcPct val="90000"/>
            </a:lnSpc>
            <a:spcBef>
              <a:spcPct val="0"/>
            </a:spcBef>
            <a:spcAft>
              <a:spcPct val="35000"/>
            </a:spcAft>
          </a:pPr>
          <a:endParaRPr lang="zh-CN" altLang="en-US" sz="1050" kern="1200">
            <a:latin typeface="微软雅黑" pitchFamily="34" charset="-122"/>
            <a:ea typeface="微软雅黑" pitchFamily="34" charset="-122"/>
          </a:endParaRPr>
        </a:p>
      </dsp:txBody>
      <dsp:txXfrm>
        <a:off x="3605441" y="1764108"/>
        <a:ext cx="169544" cy="4892"/>
      </dsp:txXfrm>
    </dsp:sp>
    <dsp:sp modelId="{02B26741-B80F-4436-9ABE-819B3276B598}">
      <dsp:nvSpPr>
        <dsp:cNvPr id="0" name=""/>
        <dsp:cNvSpPr/>
      </dsp:nvSpPr>
      <dsp:spPr>
        <a:xfrm>
          <a:off x="3936634" y="2504"/>
          <a:ext cx="2862624" cy="1536743"/>
        </a:xfrm>
        <a:prstGeom prst="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latin typeface="微软雅黑" pitchFamily="34" charset="-122"/>
              <a:ea typeface="微软雅黑" pitchFamily="34" charset="-122"/>
            </a:rPr>
            <a:t>事件处理</a:t>
          </a:r>
          <a:endParaRPr lang="zh-CN" altLang="en-US" sz="2800" kern="1200" dirty="0">
            <a:solidFill>
              <a:schemeClr val="tx1"/>
            </a:solidFill>
            <a:latin typeface="微软雅黑" pitchFamily="34" charset="-122"/>
            <a:ea typeface="微软雅黑" pitchFamily="34" charset="-122"/>
          </a:endParaRPr>
        </a:p>
      </dsp:txBody>
      <dsp:txXfrm>
        <a:off x="3936634" y="2504"/>
        <a:ext cx="2862624" cy="1536743"/>
      </dsp:txXfrm>
    </dsp:sp>
    <dsp:sp modelId="{18C852FB-4CFC-4A15-8586-0BAAEB91F744}">
      <dsp:nvSpPr>
        <dsp:cNvPr id="0" name=""/>
        <dsp:cNvSpPr/>
      </dsp:nvSpPr>
      <dsp:spPr>
        <a:xfrm>
          <a:off x="3437965" y="2836067"/>
          <a:ext cx="458214" cy="91440"/>
        </a:xfrm>
        <a:custGeom>
          <a:avLst/>
          <a:gdLst/>
          <a:ahLst/>
          <a:cxnLst/>
          <a:rect l="0" t="0" r="0" b="0"/>
          <a:pathLst>
            <a:path>
              <a:moveTo>
                <a:pt x="0" y="45720"/>
              </a:moveTo>
              <a:lnTo>
                <a:pt x="458214" y="45720"/>
              </a:lnTo>
            </a:path>
          </a:pathLst>
        </a:custGeom>
        <a:noFill/>
        <a:ln w="9525" cap="flat" cmpd="sng" algn="ctr">
          <a:solidFill>
            <a:schemeClr val="accent5">
              <a:hueOff val="-9933876"/>
              <a:satOff val="39811"/>
              <a:lumOff val="862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654852" y="2879340"/>
        <a:ext cx="24440" cy="4892"/>
      </dsp:txXfrm>
    </dsp:sp>
    <dsp:sp modelId="{1DE447D6-E6F7-40D1-8858-A16DA373F671}">
      <dsp:nvSpPr>
        <dsp:cNvPr id="0" name=""/>
        <dsp:cNvSpPr/>
      </dsp:nvSpPr>
      <dsp:spPr>
        <a:xfrm>
          <a:off x="585195" y="2028062"/>
          <a:ext cx="2854570" cy="1707450"/>
        </a:xfrm>
        <a:prstGeom prst="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chemeClr val="tx1"/>
              </a:solidFill>
              <a:latin typeface="微软雅黑" pitchFamily="34" charset="-122"/>
              <a:ea typeface="微软雅黑" pitchFamily="34" charset="-122"/>
            </a:rPr>
            <a:t>Swing</a:t>
          </a:r>
          <a:r>
            <a:rPr lang="zh-CN" altLang="en-US" sz="2800" kern="1200" dirty="0" smtClean="0">
              <a:solidFill>
                <a:schemeClr val="tx1"/>
              </a:solidFill>
              <a:latin typeface="微软雅黑" pitchFamily="34" charset="-122"/>
              <a:ea typeface="微软雅黑" pitchFamily="34" charset="-122"/>
            </a:rPr>
            <a:t>组件及事件</a:t>
          </a:r>
          <a:endParaRPr lang="zh-CN" altLang="en-US" sz="2800" kern="1200" dirty="0">
            <a:solidFill>
              <a:schemeClr val="tx1"/>
            </a:solidFill>
            <a:latin typeface="微软雅黑" pitchFamily="34" charset="-122"/>
            <a:ea typeface="微软雅黑" pitchFamily="34" charset="-122"/>
          </a:endParaRPr>
        </a:p>
      </dsp:txBody>
      <dsp:txXfrm>
        <a:off x="585195" y="2028062"/>
        <a:ext cx="2854570" cy="1707450"/>
      </dsp:txXfrm>
    </dsp:sp>
    <dsp:sp modelId="{262680D7-B4F2-488A-BCA8-32FBD99F0773}">
      <dsp:nvSpPr>
        <dsp:cNvPr id="0" name=""/>
        <dsp:cNvSpPr/>
      </dsp:nvSpPr>
      <dsp:spPr>
        <a:xfrm>
          <a:off x="3928579" y="2088231"/>
          <a:ext cx="2845367" cy="1587112"/>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latin typeface="微软雅黑" pitchFamily="34" charset="-122"/>
              <a:ea typeface="微软雅黑" pitchFamily="34" charset="-122"/>
            </a:rPr>
            <a:t>图形图像</a:t>
          </a:r>
          <a:endParaRPr lang="zh-CN" altLang="en-US" sz="2800" kern="1200" dirty="0">
            <a:solidFill>
              <a:schemeClr val="tx1"/>
            </a:solidFill>
            <a:latin typeface="微软雅黑" pitchFamily="34" charset="-122"/>
            <a:ea typeface="微软雅黑" pitchFamily="34" charset="-122"/>
          </a:endParaRPr>
        </a:p>
      </dsp:txBody>
      <dsp:txXfrm>
        <a:off x="3928579" y="2088231"/>
        <a:ext cx="2845367" cy="15871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EEA2C-3100-4155-BB5D-9E2CBFD98D51}">
      <dsp:nvSpPr>
        <dsp:cNvPr id="0" name=""/>
        <dsp:cNvSpPr/>
      </dsp:nvSpPr>
      <dsp:spPr>
        <a:xfrm>
          <a:off x="725840" y="1342815"/>
          <a:ext cx="7016459" cy="3626063"/>
        </a:xfrm>
        <a:prstGeom prst="rect">
          <a:avLst/>
        </a:prstGeom>
        <a:solidFill>
          <a:schemeClr val="accent5">
            <a:tint val="50000"/>
            <a:hueOff val="0"/>
            <a:satOff val="0"/>
            <a:lumOff val="0"/>
            <a:alphaOff val="0"/>
          </a:schemeClr>
        </a:solid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4E9BA2A0-FA2A-49CD-9FF2-65012FCF6F37}">
      <dsp:nvSpPr>
        <dsp:cNvPr id="0" name=""/>
        <dsp:cNvSpPr/>
      </dsp:nvSpPr>
      <dsp:spPr>
        <a:xfrm>
          <a:off x="935527" y="1766888"/>
          <a:ext cx="3258217" cy="3102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itchFamily="34" charset="-122"/>
              <a:ea typeface="微软雅黑" pitchFamily="34" charset="-122"/>
            </a:rPr>
            <a:t>窗口</a:t>
          </a:r>
          <a:r>
            <a:rPr lang="en-US" altLang="zh-CN" sz="2400" kern="1200" dirty="0" smtClean="0">
              <a:latin typeface="微软雅黑" pitchFamily="34" charset="-122"/>
              <a:ea typeface="微软雅黑" pitchFamily="34" charset="-122"/>
            </a:rPr>
            <a:t>(Window)</a:t>
          </a:r>
          <a:endParaRPr lang="zh-CN" altLang="en-US" sz="2400" kern="1200" dirty="0">
            <a:latin typeface="微软雅黑" pitchFamily="34" charset="-122"/>
            <a:ea typeface="微软雅黑"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有标题栏、关闭按钮、边框、可添加菜单</a:t>
          </a:r>
          <a:endParaRPr lang="zh-CN" altLang="en-US" sz="2000" kern="1200" dirty="0">
            <a:latin typeface="微软雅黑" pitchFamily="34" charset="-122"/>
            <a:ea typeface="微软雅黑"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可独立存在</a:t>
          </a:r>
          <a:endParaRPr lang="zh-CN" altLang="en-US" sz="2000" kern="1200" dirty="0">
            <a:latin typeface="微软雅黑" pitchFamily="34" charset="-122"/>
            <a:ea typeface="微软雅黑"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运行时可移动、改变大小</a:t>
          </a:r>
          <a:endParaRPr lang="zh-CN" altLang="en-US" sz="2000" kern="1200" dirty="0">
            <a:latin typeface="微软雅黑" pitchFamily="34" charset="-122"/>
            <a:ea typeface="微软雅黑"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顶层容器，不能包含在其他容器中</a:t>
          </a:r>
          <a:endParaRPr lang="zh-CN" altLang="en-US" sz="2000" kern="1200" dirty="0">
            <a:latin typeface="微软雅黑" pitchFamily="34" charset="-122"/>
            <a:ea typeface="微软雅黑" pitchFamily="34" charset="-122"/>
          </a:endParaRPr>
        </a:p>
      </dsp:txBody>
      <dsp:txXfrm>
        <a:off x="935527" y="1766888"/>
        <a:ext cx="3258217" cy="3102053"/>
      </dsp:txXfrm>
    </dsp:sp>
    <dsp:sp modelId="{EEDF306D-2E95-4E16-859B-3CE5E21F97A1}">
      <dsp:nvSpPr>
        <dsp:cNvPr id="0" name=""/>
        <dsp:cNvSpPr/>
      </dsp:nvSpPr>
      <dsp:spPr>
        <a:xfrm>
          <a:off x="4266329" y="1766888"/>
          <a:ext cx="3258217" cy="3102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itchFamily="34" charset="-122"/>
              <a:ea typeface="微软雅黑" pitchFamily="34" charset="-122"/>
            </a:rPr>
            <a:t>面板</a:t>
          </a:r>
          <a:r>
            <a:rPr lang="en-US" altLang="zh-CN" sz="2400" kern="1200" dirty="0" smtClean="0">
              <a:latin typeface="微软雅黑" pitchFamily="34" charset="-122"/>
              <a:ea typeface="微软雅黑" pitchFamily="34" charset="-122"/>
            </a:rPr>
            <a:t>(Panel)</a:t>
          </a:r>
          <a:endParaRPr lang="zh-CN" altLang="en-US" sz="2400" kern="1200" dirty="0">
            <a:latin typeface="微软雅黑" pitchFamily="34" charset="-122"/>
            <a:ea typeface="微软雅黑"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没有标题、边框、不可添加菜单</a:t>
          </a:r>
          <a:endParaRPr lang="zh-CN" altLang="en-US" sz="2000" kern="1200" dirty="0">
            <a:latin typeface="微软雅黑" pitchFamily="34" charset="-122"/>
            <a:ea typeface="微软雅黑"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不能独立存在</a:t>
          </a:r>
          <a:endParaRPr lang="zh-CN" altLang="en-US" sz="2000" kern="1200" dirty="0">
            <a:latin typeface="微软雅黑" pitchFamily="34" charset="-122"/>
            <a:ea typeface="微软雅黑"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必须包含在其他容器中，面板中可包含面板</a:t>
          </a:r>
          <a:endParaRPr lang="zh-CN" altLang="en-US" sz="2000" kern="1200" dirty="0">
            <a:latin typeface="微软雅黑" pitchFamily="34" charset="-122"/>
            <a:ea typeface="微软雅黑" pitchFamily="34" charset="-122"/>
          </a:endParaRPr>
        </a:p>
      </dsp:txBody>
      <dsp:txXfrm>
        <a:off x="4266329" y="1766888"/>
        <a:ext cx="3258217" cy="3102053"/>
      </dsp:txXfrm>
    </dsp:sp>
    <dsp:sp modelId="{C795ED1F-3D1F-4C9B-B111-D200DE04699C}">
      <dsp:nvSpPr>
        <dsp:cNvPr id="0" name=""/>
        <dsp:cNvSpPr/>
      </dsp:nvSpPr>
      <dsp:spPr>
        <a:xfrm>
          <a:off x="0" y="617160"/>
          <a:ext cx="1371032" cy="1371032"/>
        </a:xfrm>
        <a:prstGeom prst="plus">
          <a:avLst>
            <a:gd name="adj" fmla="val 32810"/>
          </a:avLst>
        </a:prstGeom>
        <a:solidFill>
          <a:schemeClr val="accent5">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12CD3C67-DE6A-48C4-95EE-7629D4946315}">
      <dsp:nvSpPr>
        <dsp:cNvPr id="0" name=""/>
        <dsp:cNvSpPr/>
      </dsp:nvSpPr>
      <dsp:spPr>
        <a:xfrm>
          <a:off x="6774512" y="1110216"/>
          <a:ext cx="1290383" cy="442202"/>
        </a:xfrm>
        <a:prstGeom prst="rect">
          <a:avLst/>
        </a:prstGeom>
        <a:solidFill>
          <a:schemeClr val="accent5">
            <a:hueOff val="-9933876"/>
            <a:satOff val="39811"/>
            <a:lumOff val="8628"/>
            <a:alphaOff val="0"/>
          </a:schemeClr>
        </a:solidFill>
        <a:ln w="9525" cap="flat" cmpd="sng" algn="ctr">
          <a:solidFill>
            <a:schemeClr val="accent5">
              <a:hueOff val="-9933876"/>
              <a:satOff val="39811"/>
              <a:lumOff val="8628"/>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17006C48-CA00-4109-993D-D181285A89A3}">
      <dsp:nvSpPr>
        <dsp:cNvPr id="0" name=""/>
        <dsp:cNvSpPr/>
      </dsp:nvSpPr>
      <dsp:spPr>
        <a:xfrm>
          <a:off x="4234070" y="1773521"/>
          <a:ext cx="806" cy="2962759"/>
        </a:xfrm>
        <a:prstGeom prst="line">
          <a:avLst/>
        </a:prstGeom>
        <a:noFill/>
        <a:ln w="25400" cap="flat" cmpd="sng" algn="ctr">
          <a:solidFill>
            <a:schemeClr val="accent5">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43030-C369-474E-A05C-A527B432ECD1}">
      <dsp:nvSpPr>
        <dsp:cNvPr id="0" name=""/>
        <dsp:cNvSpPr/>
      </dsp:nvSpPr>
      <dsp:spPr>
        <a:xfrm>
          <a:off x="589570" y="3427"/>
          <a:ext cx="3479268" cy="1150825"/>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微软雅黑" pitchFamily="34" charset="-122"/>
              <a:ea typeface="微软雅黑" pitchFamily="34" charset="-122"/>
            </a:rPr>
            <a:t>常用组件</a:t>
          </a:r>
          <a:endParaRPr lang="zh-CN" altLang="en-US" sz="3600" kern="1200" dirty="0">
            <a:latin typeface="微软雅黑" pitchFamily="34" charset="-122"/>
            <a:ea typeface="微软雅黑" pitchFamily="34" charset="-122"/>
          </a:endParaRPr>
        </a:p>
      </dsp:txBody>
      <dsp:txXfrm>
        <a:off x="623277" y="37134"/>
        <a:ext cx="3411854" cy="1083411"/>
      </dsp:txXfrm>
    </dsp:sp>
    <dsp:sp modelId="{C8193782-947D-4A63-B3BF-ECE860A4BC71}">
      <dsp:nvSpPr>
        <dsp:cNvPr id="0" name=""/>
        <dsp:cNvSpPr/>
      </dsp:nvSpPr>
      <dsp:spPr>
        <a:xfrm>
          <a:off x="937497" y="1154253"/>
          <a:ext cx="347926" cy="863119"/>
        </a:xfrm>
        <a:custGeom>
          <a:avLst/>
          <a:gdLst/>
          <a:ahLst/>
          <a:cxnLst/>
          <a:rect l="0" t="0" r="0" b="0"/>
          <a:pathLst>
            <a:path>
              <a:moveTo>
                <a:pt x="0" y="0"/>
              </a:moveTo>
              <a:lnTo>
                <a:pt x="0" y="863119"/>
              </a:lnTo>
              <a:lnTo>
                <a:pt x="347926" y="86311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FCC20-F735-4FFC-BABA-6B1390BC1548}">
      <dsp:nvSpPr>
        <dsp:cNvPr id="0" name=""/>
        <dsp:cNvSpPr/>
      </dsp:nvSpPr>
      <dsp:spPr>
        <a:xfrm>
          <a:off x="1285424" y="1441959"/>
          <a:ext cx="2783415" cy="115082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itchFamily="34" charset="-122"/>
              <a:ea typeface="微软雅黑" pitchFamily="34" charset="-122"/>
            </a:rPr>
            <a:t>标签</a:t>
          </a:r>
          <a:r>
            <a:rPr lang="en-US" altLang="zh-CN" sz="2800" kern="1200" dirty="0" smtClean="0">
              <a:latin typeface="微软雅黑" pitchFamily="34" charset="-122"/>
              <a:ea typeface="微软雅黑" pitchFamily="34" charset="-122"/>
            </a:rPr>
            <a:t>Label</a:t>
          </a:r>
          <a:endParaRPr lang="en-US" altLang="zh-CN" sz="2800" kern="1200" dirty="0">
            <a:latin typeface="微软雅黑" pitchFamily="34" charset="-122"/>
            <a:ea typeface="微软雅黑" pitchFamily="34" charset="-122"/>
          </a:endParaRPr>
        </a:p>
      </dsp:txBody>
      <dsp:txXfrm>
        <a:off x="1319131" y="1475666"/>
        <a:ext cx="2716001" cy="1083411"/>
      </dsp:txXfrm>
    </dsp:sp>
    <dsp:sp modelId="{DB0D9806-2CC8-4437-8F8C-6365AA31BD48}">
      <dsp:nvSpPr>
        <dsp:cNvPr id="0" name=""/>
        <dsp:cNvSpPr/>
      </dsp:nvSpPr>
      <dsp:spPr>
        <a:xfrm>
          <a:off x="937497" y="1154253"/>
          <a:ext cx="347926" cy="2301651"/>
        </a:xfrm>
        <a:custGeom>
          <a:avLst/>
          <a:gdLst/>
          <a:ahLst/>
          <a:cxnLst/>
          <a:rect l="0" t="0" r="0" b="0"/>
          <a:pathLst>
            <a:path>
              <a:moveTo>
                <a:pt x="0" y="0"/>
              </a:moveTo>
              <a:lnTo>
                <a:pt x="0" y="2301651"/>
              </a:lnTo>
              <a:lnTo>
                <a:pt x="347926" y="230165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0452B4-76EF-492E-8CB2-34D644B44EEA}">
      <dsp:nvSpPr>
        <dsp:cNvPr id="0" name=""/>
        <dsp:cNvSpPr/>
      </dsp:nvSpPr>
      <dsp:spPr>
        <a:xfrm>
          <a:off x="1285424" y="2880492"/>
          <a:ext cx="2783415" cy="115082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1986775"/>
              <a:satOff val="7962"/>
              <a:lumOff val="17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smtClean="0">
              <a:latin typeface="微软雅黑" pitchFamily="34" charset="-122"/>
              <a:ea typeface="微软雅黑" pitchFamily="34" charset="-122"/>
            </a:rPr>
            <a:t>文本行</a:t>
          </a:r>
          <a:r>
            <a:rPr lang="en-US" altLang="zh-CN" sz="2800" kern="1200" smtClean="0">
              <a:latin typeface="微软雅黑" pitchFamily="34" charset="-122"/>
              <a:ea typeface="微软雅黑" pitchFamily="34" charset="-122"/>
            </a:rPr>
            <a:t>TextField</a:t>
          </a:r>
          <a:endParaRPr lang="en-US" altLang="zh-CN" sz="2800" kern="1200" dirty="0">
            <a:latin typeface="微软雅黑" pitchFamily="34" charset="-122"/>
            <a:ea typeface="微软雅黑" pitchFamily="34" charset="-122"/>
          </a:endParaRPr>
        </a:p>
      </dsp:txBody>
      <dsp:txXfrm>
        <a:off x="1319131" y="2914199"/>
        <a:ext cx="2716001" cy="1083411"/>
      </dsp:txXfrm>
    </dsp:sp>
    <dsp:sp modelId="{8DE5CD17-B1FA-47A9-B85A-0DD01C92ACE9}">
      <dsp:nvSpPr>
        <dsp:cNvPr id="0" name=""/>
        <dsp:cNvSpPr/>
      </dsp:nvSpPr>
      <dsp:spPr>
        <a:xfrm>
          <a:off x="937497" y="1154253"/>
          <a:ext cx="347926" cy="3740184"/>
        </a:xfrm>
        <a:custGeom>
          <a:avLst/>
          <a:gdLst/>
          <a:ahLst/>
          <a:cxnLst/>
          <a:rect l="0" t="0" r="0" b="0"/>
          <a:pathLst>
            <a:path>
              <a:moveTo>
                <a:pt x="0" y="0"/>
              </a:moveTo>
              <a:lnTo>
                <a:pt x="0" y="3740184"/>
              </a:lnTo>
              <a:lnTo>
                <a:pt x="347926" y="374018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2F747B-7A7B-4553-B664-6A184B79EDDC}">
      <dsp:nvSpPr>
        <dsp:cNvPr id="0" name=""/>
        <dsp:cNvSpPr/>
      </dsp:nvSpPr>
      <dsp:spPr>
        <a:xfrm>
          <a:off x="1285424" y="4319024"/>
          <a:ext cx="2783415" cy="115082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3973551"/>
              <a:satOff val="15924"/>
              <a:lumOff val="34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itchFamily="34" charset="-122"/>
              <a:ea typeface="微软雅黑" pitchFamily="34" charset="-122"/>
            </a:rPr>
            <a:t>按钮</a:t>
          </a:r>
          <a:r>
            <a:rPr lang="en-US" altLang="zh-CN" sz="2800" kern="1200" dirty="0" smtClean="0">
              <a:latin typeface="微软雅黑" pitchFamily="34" charset="-122"/>
              <a:ea typeface="微软雅黑" pitchFamily="34" charset="-122"/>
            </a:rPr>
            <a:t>Button</a:t>
          </a:r>
          <a:endParaRPr lang="en-US" altLang="zh-CN" sz="2800" kern="1200" dirty="0">
            <a:latin typeface="微软雅黑" pitchFamily="34" charset="-122"/>
            <a:ea typeface="微软雅黑" pitchFamily="34" charset="-122"/>
          </a:endParaRPr>
        </a:p>
      </dsp:txBody>
      <dsp:txXfrm>
        <a:off x="1319131" y="4352731"/>
        <a:ext cx="2716001" cy="1083411"/>
      </dsp:txXfrm>
    </dsp:sp>
    <dsp:sp modelId="{D61CDDF8-620E-43C1-89F8-E06D763CD6F6}">
      <dsp:nvSpPr>
        <dsp:cNvPr id="0" name=""/>
        <dsp:cNvSpPr/>
      </dsp:nvSpPr>
      <dsp:spPr>
        <a:xfrm>
          <a:off x="4644252" y="3427"/>
          <a:ext cx="3479268" cy="1150825"/>
        </a:xfrm>
        <a:prstGeom prst="roundRect">
          <a:avLst>
            <a:gd name="adj" fmla="val 10000"/>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微软雅黑" pitchFamily="34" charset="-122"/>
              <a:ea typeface="微软雅黑" pitchFamily="34" charset="-122"/>
            </a:rPr>
            <a:t>菜单</a:t>
          </a:r>
          <a:endParaRPr lang="en-US" altLang="zh-CN" sz="3600" kern="1200" dirty="0">
            <a:latin typeface="微软雅黑" pitchFamily="34" charset="-122"/>
            <a:ea typeface="微软雅黑" pitchFamily="34" charset="-122"/>
          </a:endParaRPr>
        </a:p>
      </dsp:txBody>
      <dsp:txXfrm>
        <a:off x="4677959" y="37134"/>
        <a:ext cx="3411854" cy="1083411"/>
      </dsp:txXfrm>
    </dsp:sp>
    <dsp:sp modelId="{80286774-9DA8-483A-80DA-23037B6E98EB}">
      <dsp:nvSpPr>
        <dsp:cNvPr id="0" name=""/>
        <dsp:cNvSpPr/>
      </dsp:nvSpPr>
      <dsp:spPr>
        <a:xfrm>
          <a:off x="4992179" y="1154253"/>
          <a:ext cx="347926" cy="863119"/>
        </a:xfrm>
        <a:custGeom>
          <a:avLst/>
          <a:gdLst/>
          <a:ahLst/>
          <a:cxnLst/>
          <a:rect l="0" t="0" r="0" b="0"/>
          <a:pathLst>
            <a:path>
              <a:moveTo>
                <a:pt x="0" y="0"/>
              </a:moveTo>
              <a:lnTo>
                <a:pt x="0" y="863119"/>
              </a:lnTo>
              <a:lnTo>
                <a:pt x="347926" y="86311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4549E-D7AA-4683-A42E-D8A1D29C7E1E}">
      <dsp:nvSpPr>
        <dsp:cNvPr id="0" name=""/>
        <dsp:cNvSpPr/>
      </dsp:nvSpPr>
      <dsp:spPr>
        <a:xfrm>
          <a:off x="5340106" y="1441959"/>
          <a:ext cx="2783415" cy="115082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5960326"/>
              <a:satOff val="23887"/>
              <a:lumOff val="5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smtClean="0">
              <a:latin typeface="微软雅黑" pitchFamily="34" charset="-122"/>
              <a:ea typeface="微软雅黑" pitchFamily="34" charset="-122"/>
            </a:rPr>
            <a:t>菜单条</a:t>
          </a:r>
          <a:r>
            <a:rPr lang="en-US" altLang="zh-CN" sz="2800" kern="1200" smtClean="0">
              <a:latin typeface="微软雅黑" pitchFamily="34" charset="-122"/>
              <a:ea typeface="微软雅黑" pitchFamily="34" charset="-122"/>
            </a:rPr>
            <a:t>MenuBar</a:t>
          </a:r>
          <a:endParaRPr lang="en-US" altLang="zh-CN" sz="2800" kern="1200" dirty="0">
            <a:latin typeface="微软雅黑" pitchFamily="34" charset="-122"/>
            <a:ea typeface="微软雅黑" pitchFamily="34" charset="-122"/>
          </a:endParaRPr>
        </a:p>
      </dsp:txBody>
      <dsp:txXfrm>
        <a:off x="5373813" y="1475666"/>
        <a:ext cx="2716001" cy="1083411"/>
      </dsp:txXfrm>
    </dsp:sp>
    <dsp:sp modelId="{02A990DC-A5F3-4C0F-A4F2-E3E0F468F0D9}">
      <dsp:nvSpPr>
        <dsp:cNvPr id="0" name=""/>
        <dsp:cNvSpPr/>
      </dsp:nvSpPr>
      <dsp:spPr>
        <a:xfrm>
          <a:off x="4992179" y="1154253"/>
          <a:ext cx="347926" cy="2301651"/>
        </a:xfrm>
        <a:custGeom>
          <a:avLst/>
          <a:gdLst/>
          <a:ahLst/>
          <a:cxnLst/>
          <a:rect l="0" t="0" r="0" b="0"/>
          <a:pathLst>
            <a:path>
              <a:moveTo>
                <a:pt x="0" y="0"/>
              </a:moveTo>
              <a:lnTo>
                <a:pt x="0" y="2301651"/>
              </a:lnTo>
              <a:lnTo>
                <a:pt x="347926" y="230165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36B1F4-BFFE-4DEF-B8D5-FE76A771FB50}">
      <dsp:nvSpPr>
        <dsp:cNvPr id="0" name=""/>
        <dsp:cNvSpPr/>
      </dsp:nvSpPr>
      <dsp:spPr>
        <a:xfrm>
          <a:off x="5340106" y="2880492"/>
          <a:ext cx="2783415" cy="115082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7947101"/>
              <a:satOff val="31849"/>
              <a:lumOff val="69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itchFamily="34" charset="-122"/>
              <a:ea typeface="微软雅黑" pitchFamily="34" charset="-122"/>
            </a:rPr>
            <a:t>菜单</a:t>
          </a:r>
          <a:r>
            <a:rPr lang="en-US" altLang="zh-CN" sz="2800" kern="1200" dirty="0" smtClean="0">
              <a:latin typeface="微软雅黑" pitchFamily="34" charset="-122"/>
              <a:ea typeface="微软雅黑" pitchFamily="34" charset="-122"/>
            </a:rPr>
            <a:t>Menu</a:t>
          </a:r>
          <a:endParaRPr lang="zh-CN" altLang="en-US" sz="2800" kern="1200" dirty="0">
            <a:latin typeface="微软雅黑" pitchFamily="34" charset="-122"/>
            <a:ea typeface="微软雅黑" pitchFamily="34" charset="-122"/>
          </a:endParaRPr>
        </a:p>
      </dsp:txBody>
      <dsp:txXfrm>
        <a:off x="5373813" y="2914199"/>
        <a:ext cx="2716001" cy="1083411"/>
      </dsp:txXfrm>
    </dsp:sp>
    <dsp:sp modelId="{7F4BF4BC-3800-49FB-9B9B-5EDFEFB1EFDD}">
      <dsp:nvSpPr>
        <dsp:cNvPr id="0" name=""/>
        <dsp:cNvSpPr/>
      </dsp:nvSpPr>
      <dsp:spPr>
        <a:xfrm>
          <a:off x="4992179" y="1154253"/>
          <a:ext cx="347926" cy="3740184"/>
        </a:xfrm>
        <a:custGeom>
          <a:avLst/>
          <a:gdLst/>
          <a:ahLst/>
          <a:cxnLst/>
          <a:rect l="0" t="0" r="0" b="0"/>
          <a:pathLst>
            <a:path>
              <a:moveTo>
                <a:pt x="0" y="0"/>
              </a:moveTo>
              <a:lnTo>
                <a:pt x="0" y="3740184"/>
              </a:lnTo>
              <a:lnTo>
                <a:pt x="347926" y="374018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A55DC7-62CC-4CEB-A164-E350E220B84A}">
      <dsp:nvSpPr>
        <dsp:cNvPr id="0" name=""/>
        <dsp:cNvSpPr/>
      </dsp:nvSpPr>
      <dsp:spPr>
        <a:xfrm>
          <a:off x="5340106" y="4319024"/>
          <a:ext cx="2783415" cy="115082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itchFamily="34" charset="-122"/>
              <a:ea typeface="微软雅黑" pitchFamily="34" charset="-122"/>
            </a:rPr>
            <a:t>菜单项</a:t>
          </a:r>
          <a:r>
            <a:rPr lang="en-US" altLang="zh-CN" sz="2800" kern="1200" dirty="0" err="1" smtClean="0">
              <a:latin typeface="微软雅黑" pitchFamily="34" charset="-122"/>
              <a:ea typeface="微软雅黑" pitchFamily="34" charset="-122"/>
            </a:rPr>
            <a:t>MenuItem</a:t>
          </a:r>
          <a:endParaRPr lang="zh-CN" altLang="en-US" sz="2800" kern="1200" dirty="0">
            <a:latin typeface="微软雅黑" pitchFamily="34" charset="-122"/>
            <a:ea typeface="微软雅黑" pitchFamily="34" charset="-122"/>
          </a:endParaRPr>
        </a:p>
      </dsp:txBody>
      <dsp:txXfrm>
        <a:off x="5373813" y="4352731"/>
        <a:ext cx="2716001" cy="10834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1D283-9E8B-4071-B727-0E83E5C1859C}">
      <dsp:nvSpPr>
        <dsp:cNvPr id="0" name=""/>
        <dsp:cNvSpPr/>
      </dsp:nvSpPr>
      <dsp:spPr>
        <a:xfrm>
          <a:off x="4944" y="607993"/>
          <a:ext cx="2876802" cy="338447"/>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57C2D99-24D6-4F7B-A925-1C93010E4E23}">
      <dsp:nvSpPr>
        <dsp:cNvPr id="0" name=""/>
        <dsp:cNvSpPr/>
      </dsp:nvSpPr>
      <dsp:spPr>
        <a:xfrm>
          <a:off x="4944" y="735100"/>
          <a:ext cx="211340" cy="21134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7713B0-A225-4967-9FD6-D098B3F3BE42}">
      <dsp:nvSpPr>
        <dsp:cNvPr id="0" name=""/>
        <dsp:cNvSpPr/>
      </dsp:nvSpPr>
      <dsp:spPr>
        <a:xfrm>
          <a:off x="4944" y="0"/>
          <a:ext cx="2876802" cy="607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zh-CN" altLang="en-US" sz="2400" kern="1200" smtClean="0">
              <a:latin typeface="微软雅黑" pitchFamily="34" charset="-122"/>
              <a:ea typeface="微软雅黑" pitchFamily="34" charset="-122"/>
            </a:rPr>
            <a:t>窗口组件</a:t>
          </a:r>
          <a:endParaRPr lang="zh-CN" sz="2400" b="0" kern="1200" dirty="0">
            <a:latin typeface="微软雅黑" pitchFamily="34" charset="-122"/>
            <a:ea typeface="微软雅黑" pitchFamily="34" charset="-122"/>
          </a:endParaRPr>
        </a:p>
      </dsp:txBody>
      <dsp:txXfrm>
        <a:off x="4944" y="0"/>
        <a:ext cx="2876802" cy="607993"/>
      </dsp:txXfrm>
    </dsp:sp>
    <dsp:sp modelId="{0F9E170F-72BB-469F-BD8D-D5111F47A10C}">
      <dsp:nvSpPr>
        <dsp:cNvPr id="0" name=""/>
        <dsp:cNvSpPr/>
      </dsp:nvSpPr>
      <dsp:spPr>
        <a:xfrm>
          <a:off x="4944" y="1227728"/>
          <a:ext cx="211335" cy="211335"/>
        </a:xfrm>
        <a:prstGeom prst="rect">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046290-F034-4B3F-854A-FCF8371EF5C5}">
      <dsp:nvSpPr>
        <dsp:cNvPr id="0" name=""/>
        <dsp:cNvSpPr/>
      </dsp:nvSpPr>
      <dsp:spPr>
        <a:xfrm>
          <a:off x="206320" y="1087084"/>
          <a:ext cx="2675426" cy="492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altLang="zh-CN" sz="2400" kern="1200" smtClean="0">
              <a:latin typeface="微软雅黑" pitchFamily="34" charset="-122"/>
              <a:ea typeface="微软雅黑" pitchFamily="34" charset="-122"/>
            </a:rPr>
            <a:t>JFrame</a:t>
          </a:r>
          <a:endParaRPr lang="zh-CN" sz="2400" b="0" kern="1200" dirty="0">
            <a:latin typeface="微软雅黑" pitchFamily="34" charset="-122"/>
            <a:ea typeface="微软雅黑" pitchFamily="34" charset="-122"/>
          </a:endParaRPr>
        </a:p>
      </dsp:txBody>
      <dsp:txXfrm>
        <a:off x="206320" y="1087084"/>
        <a:ext cx="2675426" cy="492622"/>
      </dsp:txXfrm>
    </dsp:sp>
    <dsp:sp modelId="{D3CEC475-7702-4E81-883F-8B9E16B84479}">
      <dsp:nvSpPr>
        <dsp:cNvPr id="0" name=""/>
        <dsp:cNvSpPr/>
      </dsp:nvSpPr>
      <dsp:spPr>
        <a:xfrm>
          <a:off x="4944" y="1720351"/>
          <a:ext cx="211335" cy="211335"/>
        </a:xfrm>
        <a:prstGeom prst="rect">
          <a:avLst/>
        </a:prstGeom>
        <a:solidFill>
          <a:schemeClr val="lt1">
            <a:hueOff val="0"/>
            <a:satOff val="0"/>
            <a:lumOff val="0"/>
            <a:alphaOff val="0"/>
          </a:schemeClr>
        </a:solidFill>
        <a:ln w="25400" cap="flat" cmpd="sng" algn="ctr">
          <a:solidFill>
            <a:schemeClr val="accent5">
              <a:hueOff val="-1241735"/>
              <a:satOff val="4976"/>
              <a:lumOff val="1078"/>
              <a:alphaOff val="0"/>
            </a:schemeClr>
          </a:solidFill>
          <a:prstDash val="solid"/>
        </a:ln>
        <a:effectLst/>
      </dsp:spPr>
      <dsp:style>
        <a:lnRef idx="2">
          <a:scrgbClr r="0" g="0" b="0"/>
        </a:lnRef>
        <a:fillRef idx="1">
          <a:scrgbClr r="0" g="0" b="0"/>
        </a:fillRef>
        <a:effectRef idx="0">
          <a:scrgbClr r="0" g="0" b="0"/>
        </a:effectRef>
        <a:fontRef idx="minor"/>
      </dsp:style>
    </dsp:sp>
    <dsp:sp modelId="{821FAF03-8D13-42A0-8B9B-BA1DED58264E}">
      <dsp:nvSpPr>
        <dsp:cNvPr id="0" name=""/>
        <dsp:cNvSpPr/>
      </dsp:nvSpPr>
      <dsp:spPr>
        <a:xfrm>
          <a:off x="206320" y="1579707"/>
          <a:ext cx="2675426" cy="492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altLang="zh-CN" sz="2400" kern="1200" smtClean="0">
              <a:latin typeface="微软雅黑" pitchFamily="34" charset="-122"/>
              <a:ea typeface="微软雅黑" pitchFamily="34" charset="-122"/>
            </a:rPr>
            <a:t>JDialog</a:t>
          </a:r>
          <a:endParaRPr lang="zh-CN" sz="2400" b="0" kern="1200" dirty="0">
            <a:latin typeface="微软雅黑" pitchFamily="34" charset="-122"/>
            <a:ea typeface="微软雅黑" pitchFamily="34" charset="-122"/>
          </a:endParaRPr>
        </a:p>
      </dsp:txBody>
      <dsp:txXfrm>
        <a:off x="206320" y="1579707"/>
        <a:ext cx="2675426" cy="492622"/>
      </dsp:txXfrm>
    </dsp:sp>
    <dsp:sp modelId="{FD58816F-2CF0-4AD7-9592-FA249613EA93}">
      <dsp:nvSpPr>
        <dsp:cNvPr id="0" name=""/>
        <dsp:cNvSpPr/>
      </dsp:nvSpPr>
      <dsp:spPr>
        <a:xfrm>
          <a:off x="3025586" y="607993"/>
          <a:ext cx="2876802" cy="338447"/>
        </a:xfrm>
        <a:prstGeom prst="rect">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C309E58C-7D92-4408-B6A0-614972F66693}">
      <dsp:nvSpPr>
        <dsp:cNvPr id="0" name=""/>
        <dsp:cNvSpPr/>
      </dsp:nvSpPr>
      <dsp:spPr>
        <a:xfrm>
          <a:off x="3025586" y="735100"/>
          <a:ext cx="211340" cy="211340"/>
        </a:xfrm>
        <a:prstGeom prst="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sp>
    <dsp:sp modelId="{25040795-7E12-4E97-A5A5-580B8AD53E6E}">
      <dsp:nvSpPr>
        <dsp:cNvPr id="0" name=""/>
        <dsp:cNvSpPr/>
      </dsp:nvSpPr>
      <dsp:spPr>
        <a:xfrm>
          <a:off x="3025586" y="0"/>
          <a:ext cx="2876802" cy="607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zh-CN" altLang="en-US" sz="2400" kern="1200" smtClean="0">
              <a:latin typeface="微软雅黑" pitchFamily="34" charset="-122"/>
              <a:ea typeface="微软雅黑" pitchFamily="34" charset="-122"/>
            </a:rPr>
            <a:t>文本显示和编辑组件</a:t>
          </a:r>
          <a:endParaRPr lang="zh-CN" sz="2400" b="0" kern="1200" dirty="0">
            <a:latin typeface="微软雅黑" pitchFamily="34" charset="-122"/>
            <a:ea typeface="微软雅黑" pitchFamily="34" charset="-122"/>
          </a:endParaRPr>
        </a:p>
      </dsp:txBody>
      <dsp:txXfrm>
        <a:off x="3025586" y="0"/>
        <a:ext cx="2876802" cy="607993"/>
      </dsp:txXfrm>
    </dsp:sp>
    <dsp:sp modelId="{A879777E-330F-4F31-A810-D198352E8103}">
      <dsp:nvSpPr>
        <dsp:cNvPr id="0" name=""/>
        <dsp:cNvSpPr/>
      </dsp:nvSpPr>
      <dsp:spPr>
        <a:xfrm>
          <a:off x="3025586" y="1227728"/>
          <a:ext cx="211335" cy="211335"/>
        </a:xfrm>
        <a:prstGeom prst="rect">
          <a:avLst/>
        </a:prstGeom>
        <a:solidFill>
          <a:schemeClr val="lt1">
            <a:hueOff val="0"/>
            <a:satOff val="0"/>
            <a:lumOff val="0"/>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dsp:style>
    </dsp:sp>
    <dsp:sp modelId="{4F80635B-D05E-47CE-8E4E-5F9891F6F6DC}">
      <dsp:nvSpPr>
        <dsp:cNvPr id="0" name=""/>
        <dsp:cNvSpPr/>
      </dsp:nvSpPr>
      <dsp:spPr>
        <a:xfrm>
          <a:off x="3226963" y="1087084"/>
          <a:ext cx="2675426" cy="492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altLang="zh-CN" sz="2400" kern="1200" smtClean="0">
              <a:latin typeface="微软雅黑" pitchFamily="34" charset="-122"/>
              <a:ea typeface="微软雅黑" pitchFamily="34" charset="-122"/>
            </a:rPr>
            <a:t>JLabel</a:t>
          </a:r>
          <a:endParaRPr lang="zh-CN" sz="2400" b="0" kern="1200" dirty="0">
            <a:latin typeface="微软雅黑" pitchFamily="34" charset="-122"/>
            <a:ea typeface="微软雅黑" pitchFamily="34" charset="-122"/>
          </a:endParaRPr>
        </a:p>
      </dsp:txBody>
      <dsp:txXfrm>
        <a:off x="3226963" y="1087084"/>
        <a:ext cx="2675426" cy="492622"/>
      </dsp:txXfrm>
    </dsp:sp>
    <dsp:sp modelId="{665573EC-1F00-4DB6-8E0A-4325581D450E}">
      <dsp:nvSpPr>
        <dsp:cNvPr id="0" name=""/>
        <dsp:cNvSpPr/>
      </dsp:nvSpPr>
      <dsp:spPr>
        <a:xfrm>
          <a:off x="3025586" y="1720351"/>
          <a:ext cx="211335" cy="211335"/>
        </a:xfrm>
        <a:prstGeom prst="rect">
          <a:avLst/>
        </a:prstGeom>
        <a:solidFill>
          <a:schemeClr val="lt1">
            <a:hueOff val="0"/>
            <a:satOff val="0"/>
            <a:lumOff val="0"/>
            <a:alphaOff val="0"/>
          </a:schemeClr>
        </a:solidFill>
        <a:ln w="25400" cap="flat" cmpd="sng" algn="ctr">
          <a:solidFill>
            <a:schemeClr val="accent5">
              <a:hueOff val="-3725204"/>
              <a:satOff val="14929"/>
              <a:lumOff val="3235"/>
              <a:alphaOff val="0"/>
            </a:schemeClr>
          </a:solidFill>
          <a:prstDash val="solid"/>
        </a:ln>
        <a:effectLst/>
      </dsp:spPr>
      <dsp:style>
        <a:lnRef idx="2">
          <a:scrgbClr r="0" g="0" b="0"/>
        </a:lnRef>
        <a:fillRef idx="1">
          <a:scrgbClr r="0" g="0" b="0"/>
        </a:fillRef>
        <a:effectRef idx="0">
          <a:scrgbClr r="0" g="0" b="0"/>
        </a:effectRef>
        <a:fontRef idx="minor"/>
      </dsp:style>
    </dsp:sp>
    <dsp:sp modelId="{B57B04B4-AED9-4220-8CC5-6E7E610D0F13}">
      <dsp:nvSpPr>
        <dsp:cNvPr id="0" name=""/>
        <dsp:cNvSpPr/>
      </dsp:nvSpPr>
      <dsp:spPr>
        <a:xfrm>
          <a:off x="3226963" y="1579707"/>
          <a:ext cx="2675426" cy="492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altLang="zh-CN" sz="2400" kern="1200" smtClean="0">
              <a:latin typeface="微软雅黑" pitchFamily="34" charset="-122"/>
              <a:ea typeface="微软雅黑" pitchFamily="34" charset="-122"/>
            </a:rPr>
            <a:t>JTextField</a:t>
          </a:r>
          <a:endParaRPr lang="zh-CN" sz="2400" b="0" kern="1200" dirty="0">
            <a:latin typeface="微软雅黑" pitchFamily="34" charset="-122"/>
            <a:ea typeface="微软雅黑" pitchFamily="34" charset="-122"/>
          </a:endParaRPr>
        </a:p>
      </dsp:txBody>
      <dsp:txXfrm>
        <a:off x="3226963" y="1579707"/>
        <a:ext cx="2675426" cy="492622"/>
      </dsp:txXfrm>
    </dsp:sp>
    <dsp:sp modelId="{EE78E612-5E10-42DD-B8C1-63EFFC495DF4}">
      <dsp:nvSpPr>
        <dsp:cNvPr id="0" name=""/>
        <dsp:cNvSpPr/>
      </dsp:nvSpPr>
      <dsp:spPr>
        <a:xfrm>
          <a:off x="3025586" y="2212973"/>
          <a:ext cx="211335" cy="211335"/>
        </a:xfrm>
        <a:prstGeom prst="rect">
          <a:avLst/>
        </a:prstGeom>
        <a:solidFill>
          <a:schemeClr val="lt1">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sp>
    <dsp:sp modelId="{2EED0E8F-AB27-41F6-9B56-E373090AA927}">
      <dsp:nvSpPr>
        <dsp:cNvPr id="0" name=""/>
        <dsp:cNvSpPr/>
      </dsp:nvSpPr>
      <dsp:spPr>
        <a:xfrm>
          <a:off x="3226963" y="2072330"/>
          <a:ext cx="2675426" cy="492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altLang="zh-CN" sz="2400" kern="1200" smtClean="0">
              <a:latin typeface="微软雅黑" pitchFamily="34" charset="-122"/>
              <a:ea typeface="微软雅黑" pitchFamily="34" charset="-122"/>
            </a:rPr>
            <a:t>JPasswordField</a:t>
          </a:r>
          <a:endParaRPr lang="zh-CN" sz="2400" b="0" kern="1200" dirty="0">
            <a:latin typeface="微软雅黑" pitchFamily="34" charset="-122"/>
            <a:ea typeface="微软雅黑" pitchFamily="34" charset="-122"/>
          </a:endParaRPr>
        </a:p>
      </dsp:txBody>
      <dsp:txXfrm>
        <a:off x="3226963" y="2072330"/>
        <a:ext cx="2675426" cy="492622"/>
      </dsp:txXfrm>
    </dsp:sp>
    <dsp:sp modelId="{FD900017-256D-41AD-856B-7CAD752FE6D8}">
      <dsp:nvSpPr>
        <dsp:cNvPr id="0" name=""/>
        <dsp:cNvSpPr/>
      </dsp:nvSpPr>
      <dsp:spPr>
        <a:xfrm>
          <a:off x="3025586" y="2705596"/>
          <a:ext cx="211335" cy="211335"/>
        </a:xfrm>
        <a:prstGeom prst="rect">
          <a:avLst/>
        </a:prstGeom>
        <a:solidFill>
          <a:schemeClr val="lt1">
            <a:hueOff val="0"/>
            <a:satOff val="0"/>
            <a:lumOff val="0"/>
            <a:alphaOff val="0"/>
          </a:schemeClr>
        </a:solidFill>
        <a:ln w="25400" cap="flat" cmpd="sng" algn="ctr">
          <a:solidFill>
            <a:schemeClr val="accent5">
              <a:hueOff val="-6208672"/>
              <a:satOff val="24882"/>
              <a:lumOff val="5392"/>
              <a:alphaOff val="0"/>
            </a:schemeClr>
          </a:solidFill>
          <a:prstDash val="solid"/>
        </a:ln>
        <a:effectLst/>
      </dsp:spPr>
      <dsp:style>
        <a:lnRef idx="2">
          <a:scrgbClr r="0" g="0" b="0"/>
        </a:lnRef>
        <a:fillRef idx="1">
          <a:scrgbClr r="0" g="0" b="0"/>
        </a:fillRef>
        <a:effectRef idx="0">
          <a:scrgbClr r="0" g="0" b="0"/>
        </a:effectRef>
        <a:fontRef idx="minor"/>
      </dsp:style>
    </dsp:sp>
    <dsp:sp modelId="{A0F276C4-7401-485D-8971-3BB32E8452A2}">
      <dsp:nvSpPr>
        <dsp:cNvPr id="0" name=""/>
        <dsp:cNvSpPr/>
      </dsp:nvSpPr>
      <dsp:spPr>
        <a:xfrm>
          <a:off x="3226963" y="2564952"/>
          <a:ext cx="2675426" cy="492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altLang="zh-CN" sz="2400" kern="1200" smtClean="0">
              <a:latin typeface="微软雅黑" pitchFamily="34" charset="-122"/>
              <a:ea typeface="微软雅黑" pitchFamily="34" charset="-122"/>
            </a:rPr>
            <a:t>JTextArea</a:t>
          </a:r>
          <a:endParaRPr lang="zh-CN" sz="2400" b="0" kern="1200" dirty="0">
            <a:latin typeface="微软雅黑" pitchFamily="34" charset="-122"/>
            <a:ea typeface="微软雅黑" pitchFamily="34" charset="-122"/>
          </a:endParaRPr>
        </a:p>
      </dsp:txBody>
      <dsp:txXfrm>
        <a:off x="3226963" y="2564952"/>
        <a:ext cx="2675426" cy="492622"/>
      </dsp:txXfrm>
    </dsp:sp>
    <dsp:sp modelId="{1B65C953-203D-4250-B98C-69540AEA057D}">
      <dsp:nvSpPr>
        <dsp:cNvPr id="0" name=""/>
        <dsp:cNvSpPr/>
      </dsp:nvSpPr>
      <dsp:spPr>
        <a:xfrm>
          <a:off x="6046229" y="607993"/>
          <a:ext cx="2876802" cy="338447"/>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F0E7E31-4E8C-4E70-B991-02E0C5CF331A}">
      <dsp:nvSpPr>
        <dsp:cNvPr id="0" name=""/>
        <dsp:cNvSpPr/>
      </dsp:nvSpPr>
      <dsp:spPr>
        <a:xfrm>
          <a:off x="6046229" y="735100"/>
          <a:ext cx="211340" cy="21134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FE488AE3-90EC-48E1-9B7B-6A22959D04F8}">
      <dsp:nvSpPr>
        <dsp:cNvPr id="0" name=""/>
        <dsp:cNvSpPr/>
      </dsp:nvSpPr>
      <dsp:spPr>
        <a:xfrm>
          <a:off x="6046229" y="0"/>
          <a:ext cx="2876802" cy="607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zh-CN" altLang="en-US" sz="2400" kern="1200" smtClean="0">
              <a:latin typeface="微软雅黑" pitchFamily="34" charset="-122"/>
              <a:ea typeface="微软雅黑" pitchFamily="34" charset="-122"/>
            </a:rPr>
            <a:t>按钮组件</a:t>
          </a:r>
          <a:endParaRPr lang="zh-CN" sz="2400" b="0" kern="1200" dirty="0">
            <a:latin typeface="微软雅黑" pitchFamily="34" charset="-122"/>
            <a:ea typeface="微软雅黑" pitchFamily="34" charset="-122"/>
          </a:endParaRPr>
        </a:p>
      </dsp:txBody>
      <dsp:txXfrm>
        <a:off x="6046229" y="0"/>
        <a:ext cx="2876802" cy="607993"/>
      </dsp:txXfrm>
    </dsp:sp>
    <dsp:sp modelId="{D41E7E17-0D84-4956-B1CF-2F42695404F5}">
      <dsp:nvSpPr>
        <dsp:cNvPr id="0" name=""/>
        <dsp:cNvSpPr/>
      </dsp:nvSpPr>
      <dsp:spPr>
        <a:xfrm>
          <a:off x="6046229" y="1227728"/>
          <a:ext cx="211335" cy="211335"/>
        </a:xfrm>
        <a:prstGeom prst="rect">
          <a:avLst/>
        </a:prstGeom>
        <a:solidFill>
          <a:schemeClr val="lt1">
            <a:hueOff val="0"/>
            <a:satOff val="0"/>
            <a:lumOff val="0"/>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dsp:style>
    </dsp:sp>
    <dsp:sp modelId="{6DEC6F96-94F5-45B8-8F04-5DE49ECAC695}">
      <dsp:nvSpPr>
        <dsp:cNvPr id="0" name=""/>
        <dsp:cNvSpPr/>
      </dsp:nvSpPr>
      <dsp:spPr>
        <a:xfrm>
          <a:off x="6247605" y="1087084"/>
          <a:ext cx="2675426" cy="492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altLang="zh-CN" sz="2400" kern="1200" smtClean="0">
              <a:latin typeface="微软雅黑" pitchFamily="34" charset="-122"/>
              <a:ea typeface="微软雅黑" pitchFamily="34" charset="-122"/>
            </a:rPr>
            <a:t>JButton</a:t>
          </a:r>
          <a:endParaRPr lang="zh-CN" sz="2400" b="0" kern="1200" dirty="0">
            <a:latin typeface="微软雅黑" pitchFamily="34" charset="-122"/>
            <a:ea typeface="微软雅黑" pitchFamily="34" charset="-122"/>
          </a:endParaRPr>
        </a:p>
      </dsp:txBody>
      <dsp:txXfrm>
        <a:off x="6247605" y="1087084"/>
        <a:ext cx="2675426" cy="492622"/>
      </dsp:txXfrm>
    </dsp:sp>
    <dsp:sp modelId="{E7CA9EF4-B041-4768-971A-97337A41458D}">
      <dsp:nvSpPr>
        <dsp:cNvPr id="0" name=""/>
        <dsp:cNvSpPr/>
      </dsp:nvSpPr>
      <dsp:spPr>
        <a:xfrm>
          <a:off x="6046229" y="1720351"/>
          <a:ext cx="211335" cy="211335"/>
        </a:xfrm>
        <a:prstGeom prst="rect">
          <a:avLst/>
        </a:prstGeom>
        <a:solidFill>
          <a:schemeClr val="lt1">
            <a:hueOff val="0"/>
            <a:satOff val="0"/>
            <a:lumOff val="0"/>
            <a:alphaOff val="0"/>
          </a:schemeClr>
        </a:solidFill>
        <a:ln w="25400" cap="flat" cmpd="sng" algn="ctr">
          <a:solidFill>
            <a:schemeClr val="accent5">
              <a:hueOff val="-8692142"/>
              <a:satOff val="34835"/>
              <a:lumOff val="7549"/>
              <a:alphaOff val="0"/>
            </a:schemeClr>
          </a:solidFill>
          <a:prstDash val="solid"/>
        </a:ln>
        <a:effectLst/>
      </dsp:spPr>
      <dsp:style>
        <a:lnRef idx="2">
          <a:scrgbClr r="0" g="0" b="0"/>
        </a:lnRef>
        <a:fillRef idx="1">
          <a:scrgbClr r="0" g="0" b="0"/>
        </a:fillRef>
        <a:effectRef idx="0">
          <a:scrgbClr r="0" g="0" b="0"/>
        </a:effectRef>
        <a:fontRef idx="minor"/>
      </dsp:style>
    </dsp:sp>
    <dsp:sp modelId="{998D449D-9D99-4759-B1A5-8D4246961A41}">
      <dsp:nvSpPr>
        <dsp:cNvPr id="0" name=""/>
        <dsp:cNvSpPr/>
      </dsp:nvSpPr>
      <dsp:spPr>
        <a:xfrm>
          <a:off x="6247605" y="1579707"/>
          <a:ext cx="2675426" cy="492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altLang="zh-CN" sz="2400" kern="1200" smtClean="0">
              <a:latin typeface="微软雅黑" pitchFamily="34" charset="-122"/>
              <a:ea typeface="微软雅黑" pitchFamily="34" charset="-122"/>
            </a:rPr>
            <a:t>JCheckbox</a:t>
          </a:r>
          <a:endParaRPr lang="zh-CN" sz="2400" b="0" kern="1200" dirty="0">
            <a:latin typeface="微软雅黑" pitchFamily="34" charset="-122"/>
            <a:ea typeface="微软雅黑" pitchFamily="34" charset="-122"/>
          </a:endParaRPr>
        </a:p>
      </dsp:txBody>
      <dsp:txXfrm>
        <a:off x="6247605" y="1579707"/>
        <a:ext cx="2675426" cy="492622"/>
      </dsp:txXfrm>
    </dsp:sp>
    <dsp:sp modelId="{306781A6-6F44-4D22-899B-43895B0D070F}">
      <dsp:nvSpPr>
        <dsp:cNvPr id="0" name=""/>
        <dsp:cNvSpPr/>
      </dsp:nvSpPr>
      <dsp:spPr>
        <a:xfrm>
          <a:off x="6046229" y="2212973"/>
          <a:ext cx="211335" cy="211335"/>
        </a:xfrm>
        <a:prstGeom prst="rect">
          <a:avLst/>
        </a:prstGeom>
        <a:solidFill>
          <a:schemeClr val="lt1">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907EEE85-E147-4348-BCDA-81713D6C8246}">
      <dsp:nvSpPr>
        <dsp:cNvPr id="0" name=""/>
        <dsp:cNvSpPr/>
      </dsp:nvSpPr>
      <dsp:spPr>
        <a:xfrm>
          <a:off x="6247605" y="2072330"/>
          <a:ext cx="2675426" cy="492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altLang="zh-CN" sz="2400" kern="1200" smtClean="0">
              <a:latin typeface="微软雅黑" pitchFamily="34" charset="-122"/>
              <a:ea typeface="微软雅黑" pitchFamily="34" charset="-122"/>
            </a:rPr>
            <a:t>JRadioButton</a:t>
          </a:r>
          <a:endParaRPr lang="zh-CN" sz="2400" b="0" kern="1200" dirty="0">
            <a:latin typeface="微软雅黑" pitchFamily="34" charset="-122"/>
            <a:ea typeface="微软雅黑" pitchFamily="34" charset="-122"/>
          </a:endParaRPr>
        </a:p>
      </dsp:txBody>
      <dsp:txXfrm>
        <a:off x="6247605" y="2072330"/>
        <a:ext cx="2675426" cy="49262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EEEFEE"/>
        </a:solidFill>
        <a:effectLst/>
      </p:bgPr>
    </p:bg>
    <p:spTree>
      <p:nvGrpSpPr>
        <p:cNvPr id="1" name=""/>
        <p:cNvGrpSpPr/>
        <p:nvPr/>
      </p:nvGrpSpPr>
      <p:grpSpPr>
        <a:xfrm>
          <a:off x="0" y="0"/>
          <a:ext cx="0" cy="0"/>
          <a:chOff x="0" y="0"/>
          <a:chExt cx="0" cy="0"/>
        </a:xfrm>
      </p:grpSpPr>
      <p:sp>
        <p:nvSpPr>
          <p:cNvPr id="7" name="矩形 6"/>
          <p:cNvSpPr/>
          <p:nvPr userDrawn="1"/>
        </p:nvSpPr>
        <p:spPr>
          <a:xfrm>
            <a:off x="0" y="1486840"/>
            <a:ext cx="9144000" cy="3240360"/>
          </a:xfrm>
          <a:prstGeom prst="rect">
            <a:avLst/>
          </a:prstGeom>
          <a:solidFill>
            <a:srgbClr val="339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E:\课程\java理论与实践\document\java_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5347" y="2500976"/>
            <a:ext cx="1403648" cy="1403648"/>
          </a:xfrm>
          <a:prstGeom prst="rect">
            <a:avLst/>
          </a:prstGeom>
          <a:noFill/>
          <a:effectLst>
            <a:outerShdw blurRad="76200" dir="18900000" sy="23000" kx="-1200000" algn="bl" rotWithShape="0">
              <a:srgbClr val="002060">
                <a:alpha val="20000"/>
              </a:srgbClr>
            </a:outerShdw>
          </a:effectLst>
          <a:extLst>
            <a:ext uri="{909E8E84-426E-40DD-AFC4-6F175D3DCCD1}">
              <a14:hiddenFill xmlns:a14="http://schemas.microsoft.com/office/drawing/2010/main">
                <a:solidFill>
                  <a:srgbClr val="FFFFFF"/>
                </a:solidFill>
              </a14:hiddenFill>
            </a:ext>
          </a:extLst>
        </p:spPr>
      </p:pic>
      <p:grpSp>
        <p:nvGrpSpPr>
          <p:cNvPr id="21" name="组合 20"/>
          <p:cNvGrpSpPr/>
          <p:nvPr userDrawn="1"/>
        </p:nvGrpSpPr>
        <p:grpSpPr>
          <a:xfrm>
            <a:off x="2803" y="-2"/>
            <a:ext cx="9142413" cy="2384594"/>
            <a:chOff x="2803" y="-2"/>
            <a:chExt cx="9142413" cy="2384592"/>
          </a:xfrm>
        </p:grpSpPr>
        <p:pic>
          <p:nvPicPr>
            <p:cNvPr id="22" name="图片 21" descr="down light.png"/>
            <p:cNvPicPr>
              <a:picLocks noChangeAspect="1"/>
            </p:cNvPicPr>
            <p:nvPr userDrawn="1"/>
          </p:nvPicPr>
          <p:blipFill>
            <a:blip r:embed="rId3"/>
            <a:srcRect/>
            <a:stretch>
              <a:fillRect/>
            </a:stretch>
          </p:blipFill>
          <p:spPr bwMode="auto">
            <a:xfrm rot="10800000">
              <a:off x="2803" y="-2"/>
              <a:ext cx="9142413" cy="2384592"/>
            </a:xfrm>
            <a:prstGeom prst="rect">
              <a:avLst/>
            </a:prstGeom>
            <a:noFill/>
            <a:ln w="9525">
              <a:noFill/>
              <a:miter lim="800000"/>
              <a:headEnd/>
              <a:tailEnd/>
            </a:ln>
          </p:spPr>
        </p:pic>
        <p:pic>
          <p:nvPicPr>
            <p:cNvPr id="9" name="图片 8"/>
            <p:cNvPicPr>
              <a:picLocks noChangeAspect="1"/>
            </p:cNvPicPr>
            <p:nvPr userDrawn="1"/>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sharpenSoften amount="25000"/>
                      </a14:imgEffect>
                      <a14:imgEffect>
                        <a14:colorTemperature colorTemp="4700"/>
                      </a14:imgEffect>
                      <a14:imgEffect>
                        <a14:saturation sat="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79512" y="404664"/>
              <a:ext cx="4685020" cy="648072"/>
            </a:xfrm>
            <a:prstGeom prst="rect">
              <a:avLst/>
            </a:prstGeom>
          </p:spPr>
        </p:pic>
      </p:grpSp>
      <p:sp>
        <p:nvSpPr>
          <p:cNvPr id="13" name="椭圆 12"/>
          <p:cNvSpPr/>
          <p:nvPr userDrawn="1"/>
        </p:nvSpPr>
        <p:spPr>
          <a:xfrm>
            <a:off x="611559" y="1972639"/>
            <a:ext cx="1032941" cy="1046371"/>
          </a:xfrm>
          <a:prstGeom prst="ellipse">
            <a:avLst/>
          </a:prstGeom>
          <a:gradFill flip="none" rotWithShape="1">
            <a:gsLst>
              <a:gs pos="100000">
                <a:srgbClr val="79C2E6">
                  <a:alpha val="17000"/>
                </a:srgbClr>
              </a:gs>
              <a:gs pos="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4139952" y="1521408"/>
            <a:ext cx="2187403" cy="2166096"/>
          </a:xfrm>
          <a:prstGeom prst="ellipse">
            <a:avLst/>
          </a:prstGeom>
          <a:gradFill flip="none" rotWithShape="1">
            <a:gsLst>
              <a:gs pos="100000">
                <a:srgbClr val="79C2E6">
                  <a:alpha val="17000"/>
                </a:srgbClr>
              </a:gs>
              <a:gs pos="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6015662" y="1827257"/>
            <a:ext cx="1079238" cy="1114669"/>
          </a:xfrm>
          <a:prstGeom prst="ellipse">
            <a:avLst/>
          </a:prstGeom>
          <a:gradFill flip="none" rotWithShape="1">
            <a:gsLst>
              <a:gs pos="100000">
                <a:srgbClr val="79C2E6">
                  <a:alpha val="17000"/>
                </a:srgbClr>
              </a:gs>
              <a:gs pos="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601416" y="2829226"/>
            <a:ext cx="1473674" cy="1499254"/>
          </a:xfrm>
          <a:prstGeom prst="ellipse">
            <a:avLst/>
          </a:prstGeom>
          <a:gradFill flip="none" rotWithShape="1">
            <a:gsLst>
              <a:gs pos="100000">
                <a:srgbClr val="79C2E6">
                  <a:alpha val="17000"/>
                </a:srgbClr>
              </a:gs>
              <a:gs pos="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756926" y="3589400"/>
            <a:ext cx="911418" cy="847712"/>
          </a:xfrm>
          <a:prstGeom prst="ellipse">
            <a:avLst/>
          </a:prstGeom>
          <a:gradFill flip="none" rotWithShape="1">
            <a:gsLst>
              <a:gs pos="100000">
                <a:srgbClr val="79C2E6">
                  <a:alpha val="17000"/>
                </a:srgbClr>
              </a:gs>
              <a:gs pos="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2976597" y="2340975"/>
            <a:ext cx="5686400" cy="1470025"/>
          </a:xfrm>
        </p:spPr>
        <p:txBody>
          <a:bodyPr>
            <a:normAutofit/>
          </a:bodyPr>
          <a:lstStyle>
            <a:lvl1pPr>
              <a:defRPr sz="5400" b="1" i="1">
                <a:solidFill>
                  <a:schemeClr val="bg1">
                    <a:lumMod val="95000"/>
                  </a:schemeClr>
                </a:solidFill>
                <a:latin typeface="黑体" pitchFamily="49" charset="-122"/>
                <a:ea typeface="黑体" pitchFamily="49" charset="-122"/>
                <a:cs typeface="Verdana" pitchFamily="34" charset="0"/>
              </a:defRPr>
            </a:lvl1pPr>
          </a:lstStyle>
          <a:p>
            <a:r>
              <a:rPr lang="en-US" altLang="zh-CN" dirty="0" smtClean="0"/>
              <a:t>Java</a:t>
            </a:r>
            <a:r>
              <a:rPr lang="zh-CN" altLang="en-US" dirty="0" smtClean="0"/>
              <a:t>理论与实践</a:t>
            </a:r>
            <a:endParaRPr lang="zh-CN" altLang="en-US" dirty="0"/>
          </a:p>
        </p:txBody>
      </p:sp>
      <p:grpSp>
        <p:nvGrpSpPr>
          <p:cNvPr id="18" name="组合 17"/>
          <p:cNvGrpSpPr/>
          <p:nvPr userDrawn="1"/>
        </p:nvGrpSpPr>
        <p:grpSpPr>
          <a:xfrm>
            <a:off x="0" y="3356992"/>
            <a:ext cx="9142413" cy="3501009"/>
            <a:chOff x="0" y="3356992"/>
            <a:chExt cx="9142413" cy="3501009"/>
          </a:xfrm>
        </p:grpSpPr>
        <p:pic>
          <p:nvPicPr>
            <p:cNvPr id="19" name="图片 18" descr="down light.png"/>
            <p:cNvPicPr>
              <a:picLocks noChangeAspect="1"/>
            </p:cNvPicPr>
            <p:nvPr userDrawn="1"/>
          </p:nvPicPr>
          <p:blipFill>
            <a:blip r:embed="rId3"/>
            <a:srcRect/>
            <a:stretch>
              <a:fillRect/>
            </a:stretch>
          </p:blipFill>
          <p:spPr bwMode="auto">
            <a:xfrm>
              <a:off x="0" y="3356992"/>
              <a:ext cx="9142413" cy="3501009"/>
            </a:xfrm>
            <a:prstGeom prst="rect">
              <a:avLst/>
            </a:prstGeom>
            <a:noFill/>
            <a:ln w="9525">
              <a:noFill/>
              <a:miter lim="800000"/>
              <a:headEnd/>
              <a:tailEnd/>
            </a:ln>
          </p:spPr>
        </p:pic>
        <p:sp>
          <p:nvSpPr>
            <p:cNvPr id="12" name="TextBox 11"/>
            <p:cNvSpPr txBox="1"/>
            <p:nvPr userDrawn="1"/>
          </p:nvSpPr>
          <p:spPr>
            <a:xfrm>
              <a:off x="1978402" y="5373216"/>
              <a:ext cx="5187196" cy="369332"/>
            </a:xfrm>
            <a:prstGeom prst="rect">
              <a:avLst/>
            </a:prstGeom>
            <a:noFill/>
          </p:spPr>
          <p:txBody>
            <a:bodyPr wrap="square" rtlCol="0">
              <a:spAutoFit/>
            </a:bodyPr>
            <a:lstStyle/>
            <a:p>
              <a:pPr algn="ctr"/>
              <a:r>
                <a:rPr lang="zh-CN" altLang="en-US" dirty="0" smtClean="0">
                  <a:latin typeface="微软雅黑" pitchFamily="34" charset="-122"/>
                  <a:ea typeface="微软雅黑" pitchFamily="34" charset="-122"/>
                </a:rPr>
                <a:t>电子与信息工程学院  戴喆</a:t>
              </a:r>
              <a:endParaRPr lang="zh-CN" altLang="en-US" dirty="0">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ppt_x"/>
                                          </p:val>
                                        </p:tav>
                                        <p:tav tm="100000">
                                          <p:val>
                                            <p:strVal val="#ppt_x"/>
                                          </p:val>
                                        </p:tav>
                                      </p:tavLst>
                                    </p:anim>
                                    <p:anim calcmode="lin" valueType="num">
                                      <p:cBhvr additive="base">
                                        <p:cTn id="8" dur="75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6" name="图片 15" descr="down light.png"/>
          <p:cNvPicPr>
            <a:picLocks noChangeAspect="1"/>
          </p:cNvPicPr>
          <p:nvPr userDrawn="1"/>
        </p:nvPicPr>
        <p:blipFill>
          <a:blip r:embed="rId2"/>
          <a:srcRect/>
          <a:stretch>
            <a:fillRect/>
          </a:stretch>
        </p:blipFill>
        <p:spPr bwMode="auto">
          <a:xfrm rot="10800000">
            <a:off x="-3" y="1587"/>
            <a:ext cx="9142413" cy="1051148"/>
          </a:xfrm>
          <a:prstGeom prst="rect">
            <a:avLst/>
          </a:prstGeom>
          <a:noFill/>
          <a:ln w="9525">
            <a:noFill/>
            <a:miter lim="800000"/>
            <a:headEnd/>
            <a:tailEnd/>
          </a:ln>
        </p:spPr>
      </p:pic>
      <p:sp>
        <p:nvSpPr>
          <p:cNvPr id="2" name="标题 1"/>
          <p:cNvSpPr>
            <a:spLocks noGrp="1"/>
          </p:cNvSpPr>
          <p:nvPr>
            <p:ph type="title"/>
          </p:nvPr>
        </p:nvSpPr>
        <p:spPr>
          <a:xfrm>
            <a:off x="661942" y="1589"/>
            <a:ext cx="7933470" cy="626119"/>
          </a:xfrm>
          <a:effectLst>
            <a:outerShdw blurRad="50800" dist="38100" dir="2700000" algn="tl" rotWithShape="0">
              <a:prstClr val="black">
                <a:alpha val="40000"/>
              </a:prstClr>
            </a:outerShdw>
          </a:effectLst>
        </p:spPr>
        <p:txBody>
          <a:bodyPr>
            <a:normAutofit/>
          </a:bodyPr>
          <a:lstStyle>
            <a:lvl1pPr>
              <a:defRPr sz="3200">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908720"/>
            <a:ext cx="8784976" cy="5832648"/>
          </a:xfrm>
        </p:spPr>
        <p:txBody>
          <a:bodyPr/>
          <a:lstStyle>
            <a:lvl1pPr marL="342900" indent="-342900">
              <a:buSzPct val="60000"/>
              <a:buFont typeface="Wingdings" pitchFamily="2" charset="2"/>
              <a:buChar char="n"/>
              <a:defRPr>
                <a:solidFill>
                  <a:srgbClr val="0070C0"/>
                </a:solidFill>
                <a:latin typeface="微软雅黑" pitchFamily="34" charset="-122"/>
                <a:ea typeface="微软雅黑" pitchFamily="34" charset="-122"/>
                <a:cs typeface="Courier New" pitchFamily="49" charset="0"/>
              </a:defRPr>
            </a:lvl1pPr>
            <a:lvl2pPr marL="742950" indent="-285750">
              <a:buFont typeface="Wingdings" pitchFamily="2" charset="2"/>
              <a:buChar char="Ø"/>
              <a:defRPr>
                <a:solidFill>
                  <a:srgbClr val="0070C0"/>
                </a:solidFill>
                <a:latin typeface="微软雅黑" pitchFamily="34" charset="-122"/>
                <a:ea typeface="微软雅黑" pitchFamily="34" charset="-122"/>
                <a:cs typeface="Courier New" pitchFamily="49" charset="0"/>
              </a:defRPr>
            </a:lvl2pPr>
            <a:lvl3pPr marL="1143000" indent="-228600">
              <a:buFont typeface="Wingdings" pitchFamily="2" charset="2"/>
              <a:buChar char="ü"/>
              <a:defRPr>
                <a:solidFill>
                  <a:srgbClr val="0070C0"/>
                </a:solidFill>
                <a:latin typeface="微软雅黑" pitchFamily="34" charset="-122"/>
                <a:ea typeface="微软雅黑" pitchFamily="34" charset="-122"/>
                <a:cs typeface="Courier New" pitchFamily="49" charset="0"/>
              </a:defRPr>
            </a:lvl3pPr>
            <a:lvl4pPr marL="1600200" indent="-228600">
              <a:buFont typeface="Wingdings" pitchFamily="2" charset="2"/>
              <a:buChar char="u"/>
              <a:defRPr>
                <a:solidFill>
                  <a:srgbClr val="0070C0"/>
                </a:solidFill>
                <a:latin typeface="微软雅黑" pitchFamily="34" charset="-122"/>
                <a:ea typeface="微软雅黑" pitchFamily="34" charset="-122"/>
                <a:cs typeface="Courier New" pitchFamily="49" charset="0"/>
              </a:defRPr>
            </a:lvl4pPr>
            <a:lvl5pPr>
              <a:defRPr>
                <a:solidFill>
                  <a:srgbClr val="0070C0"/>
                </a:solidFill>
                <a:latin typeface="微软雅黑" pitchFamily="34" charset="-122"/>
                <a:ea typeface="微软雅黑" pitchFamily="34" charset="-122"/>
                <a:cs typeface="Courier New" pitchFamily="49"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15" name="内容占位符 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308" y="41218"/>
            <a:ext cx="538252" cy="53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290">
                                          <p:stCondLst>
                                            <p:cond delay="0"/>
                                          </p:stCondLst>
                                        </p:cTn>
                                        <p:tgtEl>
                                          <p:spTgt spid="16"/>
                                        </p:tgtEl>
                                      </p:cBhvr>
                                    </p:animEffect>
                                    <p:anim calcmode="lin" valueType="num">
                                      <p:cBhvr>
                                        <p:cTn id="8"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13" dur="13">
                                          <p:stCondLst>
                                            <p:cond delay="325"/>
                                          </p:stCondLst>
                                        </p:cTn>
                                        <p:tgtEl>
                                          <p:spTgt spid="16"/>
                                        </p:tgtEl>
                                      </p:cBhvr>
                                      <p:to x="100000" y="60000"/>
                                    </p:animScale>
                                    <p:animScale>
                                      <p:cBhvr>
                                        <p:cTn id="14" dur="83" decel="50000">
                                          <p:stCondLst>
                                            <p:cond delay="338"/>
                                          </p:stCondLst>
                                        </p:cTn>
                                        <p:tgtEl>
                                          <p:spTgt spid="16"/>
                                        </p:tgtEl>
                                      </p:cBhvr>
                                      <p:to x="100000" y="100000"/>
                                    </p:animScale>
                                    <p:animScale>
                                      <p:cBhvr>
                                        <p:cTn id="15" dur="13">
                                          <p:stCondLst>
                                            <p:cond delay="656"/>
                                          </p:stCondLst>
                                        </p:cTn>
                                        <p:tgtEl>
                                          <p:spTgt spid="16"/>
                                        </p:tgtEl>
                                      </p:cBhvr>
                                      <p:to x="100000" y="80000"/>
                                    </p:animScale>
                                    <p:animScale>
                                      <p:cBhvr>
                                        <p:cTn id="16" dur="83" decel="50000">
                                          <p:stCondLst>
                                            <p:cond delay="669"/>
                                          </p:stCondLst>
                                        </p:cTn>
                                        <p:tgtEl>
                                          <p:spTgt spid="16"/>
                                        </p:tgtEl>
                                      </p:cBhvr>
                                      <p:to x="100000" y="100000"/>
                                    </p:animScale>
                                    <p:animScale>
                                      <p:cBhvr>
                                        <p:cTn id="17" dur="13">
                                          <p:stCondLst>
                                            <p:cond delay="821"/>
                                          </p:stCondLst>
                                        </p:cTn>
                                        <p:tgtEl>
                                          <p:spTgt spid="16"/>
                                        </p:tgtEl>
                                      </p:cBhvr>
                                      <p:to x="100000" y="90000"/>
                                    </p:animScale>
                                    <p:animScale>
                                      <p:cBhvr>
                                        <p:cTn id="18" dur="83" decel="50000">
                                          <p:stCondLst>
                                            <p:cond delay="834"/>
                                          </p:stCondLst>
                                        </p:cTn>
                                        <p:tgtEl>
                                          <p:spTgt spid="16"/>
                                        </p:tgtEl>
                                      </p:cBhvr>
                                      <p:to x="100000" y="100000"/>
                                    </p:animScale>
                                    <p:animScale>
                                      <p:cBhvr>
                                        <p:cTn id="19" dur="13">
                                          <p:stCondLst>
                                            <p:cond delay="904"/>
                                          </p:stCondLst>
                                        </p:cTn>
                                        <p:tgtEl>
                                          <p:spTgt spid="16"/>
                                        </p:tgtEl>
                                      </p:cBhvr>
                                      <p:to x="100000" y="95000"/>
                                    </p:animScale>
                                    <p:animScale>
                                      <p:cBhvr>
                                        <p:cTn id="20" dur="83" decel="50000">
                                          <p:stCondLst>
                                            <p:cond delay="917"/>
                                          </p:stCondLst>
                                        </p:cTn>
                                        <p:tgtEl>
                                          <p:spTgt spid="16"/>
                                        </p:tgtEl>
                                      </p:cBhvr>
                                      <p:to x="100000" y="100000"/>
                                    </p:animScale>
                                  </p:childTnLst>
                                </p:cTn>
                              </p:par>
                              <p:par>
                                <p:cTn id="21" presetID="26" presetClass="entr" presetSubtype="0" fill="hold" grpId="0" nodeType="withEffect">
                                  <p:stCondLst>
                                    <p:cond delay="10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348">
                                          <p:stCondLst>
                                            <p:cond delay="0"/>
                                          </p:stCondLst>
                                        </p:cTn>
                                        <p:tgtEl>
                                          <p:spTgt spid="2"/>
                                        </p:tgtEl>
                                      </p:cBhvr>
                                    </p:animEffect>
                                    <p:anim calcmode="lin" valueType="num">
                                      <p:cBhvr>
                                        <p:cTn id="24" dur="1093"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398"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398" tmFilter="0, 0; 0.125,0.2665; 0.25,0.4; 0.375,0.465; 0.5,0.5;  0.625,0.535; 0.75,0.6; 0.875,0.7335; 1,1">
                                          <p:stCondLst>
                                            <p:cond delay="398"/>
                                          </p:stCondLst>
                                        </p:cTn>
                                        <p:tgtEl>
                                          <p:spTgt spid="2"/>
                                        </p:tgtEl>
                                        <p:attrNameLst>
                                          <p:attrName>ppt_y</p:attrName>
                                        </p:attrNameLst>
                                      </p:cBhvr>
                                      <p:tavLst>
                                        <p:tav tm="0" fmla="#ppt_y-sin(pi*$)/9">
                                          <p:val>
                                            <p:fltVal val="0"/>
                                          </p:val>
                                        </p:tav>
                                        <p:tav tm="100000">
                                          <p:val>
                                            <p:fltVal val="1"/>
                                          </p:val>
                                        </p:tav>
                                      </p:tavLst>
                                    </p:anim>
                                    <p:anim calcmode="lin" valueType="num">
                                      <p:cBhvr>
                                        <p:cTn id="27" dur="199" tmFilter="0, 0; 0.125,0.2665; 0.25,0.4; 0.375,0.465; 0.5,0.5;  0.625,0.535; 0.75,0.6; 0.875,0.7335; 1,1">
                                          <p:stCondLst>
                                            <p:cond delay="794"/>
                                          </p:stCondLst>
                                        </p:cTn>
                                        <p:tgtEl>
                                          <p:spTgt spid="2"/>
                                        </p:tgtEl>
                                        <p:attrNameLst>
                                          <p:attrName>ppt_y</p:attrName>
                                        </p:attrNameLst>
                                      </p:cBhvr>
                                      <p:tavLst>
                                        <p:tav tm="0" fmla="#ppt_y-sin(pi*$)/27">
                                          <p:val>
                                            <p:fltVal val="0"/>
                                          </p:val>
                                        </p:tav>
                                        <p:tav tm="100000">
                                          <p:val>
                                            <p:fltVal val="1"/>
                                          </p:val>
                                        </p:tav>
                                      </p:tavLst>
                                    </p:anim>
                                    <p:anim calcmode="lin" valueType="num">
                                      <p:cBhvr>
                                        <p:cTn id="28" dur="98" tmFilter="0, 0; 0.125,0.2665; 0.25,0.4; 0.375,0.465; 0.5,0.5;  0.625,0.535; 0.75,0.6; 0.875,0.7335; 1,1">
                                          <p:stCondLst>
                                            <p:cond delay="994"/>
                                          </p:stCondLst>
                                        </p:cTn>
                                        <p:tgtEl>
                                          <p:spTgt spid="2"/>
                                        </p:tgtEl>
                                        <p:attrNameLst>
                                          <p:attrName>ppt_y</p:attrName>
                                        </p:attrNameLst>
                                      </p:cBhvr>
                                      <p:tavLst>
                                        <p:tav tm="0" fmla="#ppt_y-sin(pi*$)/81">
                                          <p:val>
                                            <p:fltVal val="0"/>
                                          </p:val>
                                        </p:tav>
                                        <p:tav tm="100000">
                                          <p:val>
                                            <p:fltVal val="1"/>
                                          </p:val>
                                        </p:tav>
                                      </p:tavLst>
                                    </p:anim>
                                    <p:animScale>
                                      <p:cBhvr>
                                        <p:cTn id="29" dur="1">
                                          <p:stCondLst>
                                            <p:cond delay="390"/>
                                          </p:stCondLst>
                                        </p:cTn>
                                        <p:tgtEl>
                                          <p:spTgt spid="2"/>
                                        </p:tgtEl>
                                      </p:cBhvr>
                                      <p:to x="100000" y="60000"/>
                                    </p:animScale>
                                    <p:animScale>
                                      <p:cBhvr>
                                        <p:cTn id="30" dur="100" decel="50000">
                                          <p:stCondLst>
                                            <p:cond delay="406"/>
                                          </p:stCondLst>
                                        </p:cTn>
                                        <p:tgtEl>
                                          <p:spTgt spid="2"/>
                                        </p:tgtEl>
                                      </p:cBhvr>
                                      <p:to x="100000" y="100000"/>
                                    </p:animScale>
                                    <p:animScale>
                                      <p:cBhvr>
                                        <p:cTn id="31" dur="1">
                                          <p:stCondLst>
                                            <p:cond delay="787"/>
                                          </p:stCondLst>
                                        </p:cTn>
                                        <p:tgtEl>
                                          <p:spTgt spid="2"/>
                                        </p:tgtEl>
                                      </p:cBhvr>
                                      <p:to x="100000" y="80000"/>
                                    </p:animScale>
                                    <p:animScale>
                                      <p:cBhvr>
                                        <p:cTn id="32" dur="100" decel="50000">
                                          <p:stCondLst>
                                            <p:cond delay="803"/>
                                          </p:stCondLst>
                                        </p:cTn>
                                        <p:tgtEl>
                                          <p:spTgt spid="2"/>
                                        </p:tgtEl>
                                      </p:cBhvr>
                                      <p:to x="100000" y="100000"/>
                                    </p:animScale>
                                    <p:animScale>
                                      <p:cBhvr>
                                        <p:cTn id="33" dur="1">
                                          <p:stCondLst>
                                            <p:cond delay="985"/>
                                          </p:stCondLst>
                                        </p:cTn>
                                        <p:tgtEl>
                                          <p:spTgt spid="2"/>
                                        </p:tgtEl>
                                      </p:cBhvr>
                                      <p:to x="100000" y="90000"/>
                                    </p:animScale>
                                    <p:animScale>
                                      <p:cBhvr>
                                        <p:cTn id="34" dur="100" decel="50000">
                                          <p:stCondLst>
                                            <p:cond delay="1001"/>
                                          </p:stCondLst>
                                        </p:cTn>
                                        <p:tgtEl>
                                          <p:spTgt spid="2"/>
                                        </p:tgtEl>
                                      </p:cBhvr>
                                      <p:to x="100000" y="100000"/>
                                    </p:animScale>
                                    <p:animScale>
                                      <p:cBhvr>
                                        <p:cTn id="35" dur="1">
                                          <p:stCondLst>
                                            <p:cond delay="1085"/>
                                          </p:stCondLst>
                                        </p:cTn>
                                        <p:tgtEl>
                                          <p:spTgt spid="2"/>
                                        </p:tgtEl>
                                      </p:cBhvr>
                                      <p:to x="100000" y="95000"/>
                                    </p:animScale>
                                    <p:animScale>
                                      <p:cBhvr>
                                        <p:cTn id="36" dur="100" decel="50000">
                                          <p:stCondLst>
                                            <p:cond delay="1100"/>
                                          </p:stCondLst>
                                        </p:cTn>
                                        <p:tgtEl>
                                          <p:spTgt spid="2"/>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290">
                                          <p:stCondLst>
                                            <p:cond delay="0"/>
                                          </p:stCondLst>
                                        </p:cTn>
                                        <p:tgtEl>
                                          <p:spTgt spid="15"/>
                                        </p:tgtEl>
                                      </p:cBhvr>
                                    </p:animEffect>
                                    <p:anim calcmode="lin" valueType="num">
                                      <p:cBhvr>
                                        <p:cTn id="40"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5" dur="13">
                                          <p:stCondLst>
                                            <p:cond delay="325"/>
                                          </p:stCondLst>
                                        </p:cTn>
                                        <p:tgtEl>
                                          <p:spTgt spid="15"/>
                                        </p:tgtEl>
                                      </p:cBhvr>
                                      <p:to x="100000" y="60000"/>
                                    </p:animScale>
                                    <p:animScale>
                                      <p:cBhvr>
                                        <p:cTn id="46" dur="83" decel="50000">
                                          <p:stCondLst>
                                            <p:cond delay="338"/>
                                          </p:stCondLst>
                                        </p:cTn>
                                        <p:tgtEl>
                                          <p:spTgt spid="15"/>
                                        </p:tgtEl>
                                      </p:cBhvr>
                                      <p:to x="100000" y="100000"/>
                                    </p:animScale>
                                    <p:animScale>
                                      <p:cBhvr>
                                        <p:cTn id="47" dur="13">
                                          <p:stCondLst>
                                            <p:cond delay="656"/>
                                          </p:stCondLst>
                                        </p:cTn>
                                        <p:tgtEl>
                                          <p:spTgt spid="15"/>
                                        </p:tgtEl>
                                      </p:cBhvr>
                                      <p:to x="100000" y="80000"/>
                                    </p:animScale>
                                    <p:animScale>
                                      <p:cBhvr>
                                        <p:cTn id="48" dur="83" decel="50000">
                                          <p:stCondLst>
                                            <p:cond delay="669"/>
                                          </p:stCondLst>
                                        </p:cTn>
                                        <p:tgtEl>
                                          <p:spTgt spid="15"/>
                                        </p:tgtEl>
                                      </p:cBhvr>
                                      <p:to x="100000" y="100000"/>
                                    </p:animScale>
                                    <p:animScale>
                                      <p:cBhvr>
                                        <p:cTn id="49" dur="13">
                                          <p:stCondLst>
                                            <p:cond delay="821"/>
                                          </p:stCondLst>
                                        </p:cTn>
                                        <p:tgtEl>
                                          <p:spTgt spid="15"/>
                                        </p:tgtEl>
                                      </p:cBhvr>
                                      <p:to x="100000" y="90000"/>
                                    </p:animScale>
                                    <p:animScale>
                                      <p:cBhvr>
                                        <p:cTn id="50" dur="83" decel="50000">
                                          <p:stCondLst>
                                            <p:cond delay="834"/>
                                          </p:stCondLst>
                                        </p:cTn>
                                        <p:tgtEl>
                                          <p:spTgt spid="15"/>
                                        </p:tgtEl>
                                      </p:cBhvr>
                                      <p:to x="100000" y="100000"/>
                                    </p:animScale>
                                    <p:animScale>
                                      <p:cBhvr>
                                        <p:cTn id="51" dur="13">
                                          <p:stCondLst>
                                            <p:cond delay="904"/>
                                          </p:stCondLst>
                                        </p:cTn>
                                        <p:tgtEl>
                                          <p:spTgt spid="15"/>
                                        </p:tgtEl>
                                      </p:cBhvr>
                                      <p:to x="100000" y="95000"/>
                                    </p:animScale>
                                    <p:animScale>
                                      <p:cBhvr>
                                        <p:cTn id="52" dur="83" decel="50000">
                                          <p:stCondLst>
                                            <p:cond delay="917"/>
                                          </p:stCondLst>
                                        </p:cTn>
                                        <p:tgtEl>
                                          <p:spTgt spid="15"/>
                                        </p:tgtEl>
                                      </p:cBhvr>
                                      <p:to x="100000" y="100000"/>
                                    </p:animScale>
                                  </p:childTnLst>
                                </p:cTn>
                              </p:par>
                            </p:childTnLst>
                          </p:cTn>
                        </p:par>
                        <p:par>
                          <p:cTn id="53" fill="hold">
                            <p:stCondLst>
                              <p:cond delay="1300"/>
                            </p:stCondLst>
                            <p:childTnLst>
                              <p:par>
                                <p:cTn id="54" presetID="2" presetClass="entr" presetSubtype="4" fill="hold" grpId="0" nodeType="afterEffect">
                                  <p:stCondLst>
                                    <p:cond delay="0"/>
                                  </p:stCondLst>
                                  <p:childTnLst>
                                    <p:set>
                                      <p:cBhvr>
                                        <p:cTn id="55" dur="1" fill="hold">
                                          <p:stCondLst>
                                            <p:cond delay="0"/>
                                          </p:stCondLst>
                                        </p:cTn>
                                        <p:tgtEl>
                                          <p:spTgt spid="3">
                                            <p:txEl>
                                              <p:pRg st="0" end="0"/>
                                            </p:txEl>
                                          </p:spTgt>
                                        </p:tgtEl>
                                        <p:attrNameLst>
                                          <p:attrName>style.visibility</p:attrName>
                                        </p:attrNameLst>
                                      </p:cBhvr>
                                      <p:to>
                                        <p:strVal val="visible"/>
                                      </p:to>
                                    </p:set>
                                    <p:anim calcmode="lin" valueType="num">
                                      <p:cBhvr additive="base">
                                        <p:cTn id="5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1800"/>
                            </p:stCondLst>
                            <p:childTnLst>
                              <p:par>
                                <p:cTn id="59" presetID="2" presetClass="entr" presetSubtype="4" fill="hold" grpId="0" nodeType="after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 calcmode="lin" valueType="num">
                                      <p:cBhvr additive="base">
                                        <p:cTn id="6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63" fill="hold">
                            <p:stCondLst>
                              <p:cond delay="2300"/>
                            </p:stCondLst>
                            <p:childTnLst>
                              <p:par>
                                <p:cTn id="64" presetID="2" presetClass="entr" presetSubtype="4" fill="hold" grpId="0" nodeType="afterEffect">
                                  <p:stCondLst>
                                    <p:cond delay="0"/>
                                  </p:stCondLst>
                                  <p:childTnLst>
                                    <p:set>
                                      <p:cBhvr>
                                        <p:cTn id="65" dur="1" fill="hold">
                                          <p:stCondLst>
                                            <p:cond delay="0"/>
                                          </p:stCondLst>
                                        </p:cTn>
                                        <p:tgtEl>
                                          <p:spTgt spid="3">
                                            <p:txEl>
                                              <p:pRg st="2" end="2"/>
                                            </p:txEl>
                                          </p:spTgt>
                                        </p:tgtEl>
                                        <p:attrNameLst>
                                          <p:attrName>style.visibility</p:attrName>
                                        </p:attrNameLst>
                                      </p:cBhvr>
                                      <p:to>
                                        <p:strVal val="visible"/>
                                      </p:to>
                                    </p:set>
                                    <p:anim calcmode="lin" valueType="num">
                                      <p:cBhvr additive="base">
                                        <p:cTn id="6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68" fill="hold">
                            <p:stCondLst>
                              <p:cond delay="2800"/>
                            </p:stCondLst>
                            <p:childTnLst>
                              <p:par>
                                <p:cTn id="69" presetID="2" presetClass="entr" presetSubtype="4" fill="hold" grpId="0" nodeType="after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anim calcmode="lin" valueType="num">
                                      <p:cBhvr additive="base">
                                        <p:cTn id="7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73" fill="hold">
                            <p:stCondLst>
                              <p:cond delay="3300"/>
                            </p:stCondLst>
                            <p:childTnLst>
                              <p:par>
                                <p:cTn id="74" presetID="2" presetClass="entr" presetSubtype="4" fill="hold" grpId="0" nodeType="after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 calcmode="lin" valueType="num">
                                      <p:cBhvr additive="base">
                                        <p:cTn id="7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2012/5/8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2012/5/8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2012/5/8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2012/5/8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hyperlink" Target="lecture/src/ch6/C601/Mwindow.java" TargetMode="External"/><Relationship Id="rId2" Type="http://schemas.openxmlformats.org/officeDocument/2006/relationships/hyperlink" Target="lecture/src/ch6/C601/LoginFrame.java"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lecture/src/ch6/C601/LayoutTest.java"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hyperlink" Target="lecture/src/ch6/C602/ActionEventTest2.java" TargetMode="External"/><Relationship Id="rId7" Type="http://schemas.openxmlformats.org/officeDocument/2006/relationships/image" Target="../media/image9.png"/><Relationship Id="rId2" Type="http://schemas.openxmlformats.org/officeDocument/2006/relationships/hyperlink" Target="lecture/src/ch6/C602/ActionEventTest1.java" TargetMode="External"/><Relationship Id="rId1" Type="http://schemas.openxmlformats.org/officeDocument/2006/relationships/slideLayout" Target="../slideLayouts/slideLayout2.xml"/><Relationship Id="rId6" Type="http://schemas.openxmlformats.org/officeDocument/2006/relationships/hyperlink" Target="lecture/src/ch6/C602/MouseEventTest.java" TargetMode="External"/><Relationship Id="rId5" Type="http://schemas.openxmlformats.org/officeDocument/2006/relationships/hyperlink" Target="lecture/src/ch6/C601/Mwindow.java" TargetMode="External"/><Relationship Id="rId4" Type="http://schemas.openxmlformats.org/officeDocument/2006/relationships/hyperlink" Target="lecture/src/ch6/C602/ActionEventTest3.java" TargetMode="External"/><Relationship Id="rId9"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lecture/src/ch6/C603/EditorJFrame.java" TargetMode="External"/><Relationship Id="rId7" Type="http://schemas.openxmlformats.org/officeDocument/2006/relationships/image" Target="../media/image9.png"/><Relationship Id="rId2" Type="http://schemas.openxmlformats.org/officeDocument/2006/relationships/hyperlink" Target="lecture/src/ch6/C603/UserJFrame.java"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lecture/src/ch6/C603/JTreeTest.java"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lecture/src/ch6/C604/DrawAllLine.java" TargetMode="External"/><Relationship Id="rId2" Type="http://schemas.openxmlformats.org/officeDocument/2006/relationships/hyperlink" Target="lecture/src/ch6/C604/DrawLine.java" TargetMode="Externa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8.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hyperlink" Target="lecture/src/ch6/C604/ImageTest2.java" TargetMode="External"/><Relationship Id="rId2" Type="http://schemas.openxmlformats.org/officeDocument/2006/relationships/hyperlink" Target="lecture/src/ch6/C604/ImageTest.java" TargetMode="Externa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3.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7704" y="2340975"/>
            <a:ext cx="7236296" cy="1470025"/>
          </a:xfrm>
        </p:spPr>
        <p:txBody>
          <a:bodyPr>
            <a:normAutofit/>
          </a:bodyPr>
          <a:lstStyle/>
          <a:p>
            <a:r>
              <a:rPr lang="zh-CN" altLang="en-US" sz="4800" dirty="0" smtClean="0">
                <a:latin typeface="+mn-lt"/>
              </a:rPr>
              <a:t>第</a:t>
            </a:r>
            <a:r>
              <a:rPr lang="zh-CN" altLang="en-US" sz="4800" dirty="0">
                <a:latin typeface="+mn-lt"/>
              </a:rPr>
              <a:t>六</a:t>
            </a:r>
            <a:r>
              <a:rPr lang="zh-CN" altLang="en-US" sz="4800" dirty="0" smtClean="0">
                <a:latin typeface="+mn-lt"/>
              </a:rPr>
              <a:t>章　用户图形界面</a:t>
            </a:r>
            <a:endParaRPr lang="zh-CN" altLang="en-US" sz="4800" dirty="0">
              <a:latin typeface="+mn-lt"/>
            </a:endParaRPr>
          </a:p>
        </p:txBody>
      </p:sp>
    </p:spTree>
    <p:extLst>
      <p:ext uri="{BB962C8B-B14F-4D97-AF65-F5344CB8AC3E}">
        <p14:creationId xmlns:p14="http://schemas.microsoft.com/office/powerpoint/2010/main" val="3074814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latin typeface="Tahoma" pitchFamily="34" charset="0"/>
              </a:rPr>
              <a:t>容器</a:t>
            </a:r>
          </a:p>
          <a:p>
            <a:pPr lvl="1"/>
            <a:r>
              <a:rPr lang="zh-CN" altLang="en-US" dirty="0">
                <a:latin typeface="Tahoma" pitchFamily="34" charset="0"/>
              </a:rPr>
              <a:t>容器类(</a:t>
            </a:r>
            <a:r>
              <a:rPr lang="en-US" altLang="zh-CN" dirty="0">
                <a:latin typeface="Tahoma" pitchFamily="34" charset="0"/>
              </a:rPr>
              <a:t>Container)</a:t>
            </a:r>
            <a:r>
              <a:rPr lang="zh-CN" altLang="en-US" dirty="0">
                <a:latin typeface="Tahoma" pitchFamily="34" charset="0"/>
              </a:rPr>
              <a:t>的子类或者间接子类创建的对象称为容器</a:t>
            </a:r>
            <a:endParaRPr lang="en-US" altLang="zh-CN" dirty="0">
              <a:latin typeface="Tahoma" pitchFamily="34" charset="0"/>
            </a:endParaRPr>
          </a:p>
          <a:p>
            <a:pPr lvl="1"/>
            <a:r>
              <a:rPr lang="zh-CN" altLang="en-US" dirty="0">
                <a:latin typeface="Tahoma" pitchFamily="34" charset="0"/>
              </a:rPr>
              <a:t>容器对象能容纳其他组件对象，容器内的组件排列方式由容器的布局管理器控制</a:t>
            </a:r>
          </a:p>
          <a:p>
            <a:pPr lvl="1"/>
            <a:r>
              <a:rPr lang="zh-CN" altLang="en-US" dirty="0">
                <a:latin typeface="Tahoma" pitchFamily="34" charset="0"/>
              </a:rPr>
              <a:t>容器类是组件类的子类</a:t>
            </a:r>
          </a:p>
        </p:txBody>
      </p:sp>
      <p:sp>
        <p:nvSpPr>
          <p:cNvPr id="2" name="标题 1"/>
          <p:cNvSpPr>
            <a:spLocks noGrp="1"/>
          </p:cNvSpPr>
          <p:nvPr>
            <p:ph type="title"/>
          </p:nvPr>
        </p:nvSpPr>
        <p:spPr/>
        <p:txBody>
          <a:bodyPr/>
          <a:lstStyle/>
          <a:p>
            <a:r>
              <a:rPr lang="en-US" altLang="zh-CN" dirty="0"/>
              <a:t>6.1.1 AWT</a:t>
            </a:r>
            <a:r>
              <a:rPr lang="zh-CN" altLang="en-US" dirty="0"/>
              <a:t>组件</a:t>
            </a:r>
            <a:r>
              <a:rPr lang="en-US" altLang="zh-CN" dirty="0"/>
              <a:t> </a:t>
            </a:r>
            <a:endParaRPr lang="zh-CN" altLang="en-US" dirty="0"/>
          </a:p>
        </p:txBody>
      </p:sp>
      <p:pic>
        <p:nvPicPr>
          <p:cNvPr id="2050" name="Picture 2" descr="E:\java\表现层\图标\01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4941168"/>
            <a:ext cx="1481584" cy="148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35705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latin typeface="Tahoma" pitchFamily="34" charset="0"/>
              </a:rPr>
              <a:t>窗口和面板</a:t>
            </a:r>
            <a:endParaRPr lang="zh-CN" altLang="en-US" dirty="0">
              <a:latin typeface="Tahoma" pitchFamily="34" charset="0"/>
            </a:endParaRPr>
          </a:p>
        </p:txBody>
      </p:sp>
      <p:sp>
        <p:nvSpPr>
          <p:cNvPr id="2" name="标题 1"/>
          <p:cNvSpPr>
            <a:spLocks noGrp="1"/>
          </p:cNvSpPr>
          <p:nvPr>
            <p:ph type="title"/>
          </p:nvPr>
        </p:nvSpPr>
        <p:spPr/>
        <p:txBody>
          <a:bodyPr/>
          <a:lstStyle/>
          <a:p>
            <a:r>
              <a:rPr lang="en-US" altLang="zh-CN" dirty="0"/>
              <a:t>6.1.1 AWT</a:t>
            </a:r>
            <a:r>
              <a:rPr lang="zh-CN" altLang="en-US" dirty="0"/>
              <a:t>组件</a:t>
            </a:r>
            <a:r>
              <a:rPr lang="en-US" altLang="zh-CN" dirty="0"/>
              <a:t> </a:t>
            </a:r>
            <a:endParaRPr lang="zh-CN" altLang="en-US" dirty="0"/>
          </a:p>
        </p:txBody>
      </p:sp>
      <p:graphicFrame>
        <p:nvGraphicFramePr>
          <p:cNvPr id="4" name="图示 3"/>
          <p:cNvGraphicFramePr/>
          <p:nvPr>
            <p:extLst>
              <p:ext uri="{D42A27DB-BD31-4B8C-83A1-F6EECF244321}">
                <p14:modId xmlns:p14="http://schemas.microsoft.com/office/powerpoint/2010/main" val="2530215898"/>
              </p:ext>
            </p:extLst>
          </p:nvPr>
        </p:nvGraphicFramePr>
        <p:xfrm>
          <a:off x="467544" y="836712"/>
          <a:ext cx="8064896" cy="5586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692612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latin typeface="Tahoma" pitchFamily="34" charset="0"/>
              </a:rPr>
              <a:t>框架和对话框</a:t>
            </a:r>
            <a:endParaRPr lang="en-US" altLang="zh-CN" dirty="0" smtClean="0">
              <a:latin typeface="Tahoma" pitchFamily="34" charset="0"/>
            </a:endParaRPr>
          </a:p>
          <a:p>
            <a:pPr lvl="1"/>
            <a:r>
              <a:rPr lang="zh-CN" altLang="en-US" dirty="0" smtClean="0">
                <a:latin typeface="Tahoma" pitchFamily="34" charset="0"/>
              </a:rPr>
              <a:t>框架</a:t>
            </a:r>
            <a:r>
              <a:rPr lang="en-US" altLang="zh-CN" dirty="0" smtClean="0">
                <a:latin typeface="Tahoma" pitchFamily="34" charset="0"/>
              </a:rPr>
              <a:t>(Frame)</a:t>
            </a:r>
            <a:r>
              <a:rPr lang="zh-CN" altLang="en-US" dirty="0" smtClean="0">
                <a:latin typeface="Tahoma" pitchFamily="34" charset="0"/>
              </a:rPr>
              <a:t>和对话框</a:t>
            </a:r>
            <a:r>
              <a:rPr lang="en-US" altLang="zh-CN" dirty="0" smtClean="0">
                <a:latin typeface="Tahoma" pitchFamily="34" charset="0"/>
              </a:rPr>
              <a:t>(Dialog)</a:t>
            </a:r>
            <a:r>
              <a:rPr lang="zh-CN" altLang="en-US" dirty="0" smtClean="0">
                <a:latin typeface="Tahoma" pitchFamily="34" charset="0"/>
              </a:rPr>
              <a:t>都是窗口类的子类</a:t>
            </a:r>
            <a:endParaRPr lang="en-US" altLang="zh-CN" dirty="0" smtClean="0">
              <a:latin typeface="Tahoma" pitchFamily="34" charset="0"/>
            </a:endParaRPr>
          </a:p>
          <a:p>
            <a:pPr lvl="1"/>
            <a:r>
              <a:rPr lang="zh-CN" altLang="en-US" dirty="0" smtClean="0">
                <a:latin typeface="Tahoma" pitchFamily="34" charset="0"/>
              </a:rPr>
              <a:t>框架有最大化和最小化按钮，通常作为</a:t>
            </a:r>
            <a:r>
              <a:rPr lang="en-US" altLang="zh-CN" dirty="0" smtClean="0">
                <a:latin typeface="Tahoma" pitchFamily="34" charset="0"/>
              </a:rPr>
              <a:t>Java Application</a:t>
            </a:r>
            <a:r>
              <a:rPr lang="zh-CN" altLang="en-US" dirty="0" smtClean="0">
                <a:latin typeface="Tahoma" pitchFamily="34" charset="0"/>
              </a:rPr>
              <a:t>的主窗口</a:t>
            </a:r>
            <a:endParaRPr lang="en-US" altLang="zh-CN" dirty="0" smtClean="0">
              <a:latin typeface="Tahoma" pitchFamily="34" charset="0"/>
            </a:endParaRPr>
          </a:p>
          <a:p>
            <a:pPr lvl="1"/>
            <a:r>
              <a:rPr lang="zh-CN" altLang="en-US" dirty="0" smtClean="0">
                <a:latin typeface="Tahoma" pitchFamily="34" charset="0"/>
              </a:rPr>
              <a:t>对话框可分为</a:t>
            </a:r>
            <a:endParaRPr lang="en-US" altLang="zh-CN" dirty="0" smtClean="0">
              <a:latin typeface="Tahoma" pitchFamily="34" charset="0"/>
            </a:endParaRPr>
          </a:p>
          <a:p>
            <a:pPr lvl="2"/>
            <a:r>
              <a:rPr lang="zh-CN" altLang="en-US" dirty="0">
                <a:latin typeface="Tahoma" pitchFamily="34" charset="0"/>
              </a:rPr>
              <a:t>有</a:t>
            </a:r>
            <a:r>
              <a:rPr lang="zh-CN" altLang="en-US" dirty="0" smtClean="0">
                <a:latin typeface="Tahoma" pitchFamily="34" charset="0"/>
              </a:rPr>
              <a:t>模式：总在最前，不关闭不能操作其他窗口</a:t>
            </a:r>
            <a:endParaRPr lang="en-US" altLang="zh-CN" dirty="0" smtClean="0">
              <a:latin typeface="Tahoma" pitchFamily="34" charset="0"/>
            </a:endParaRPr>
          </a:p>
          <a:p>
            <a:pPr lvl="2"/>
            <a:r>
              <a:rPr lang="zh-CN" altLang="en-US" dirty="0">
                <a:latin typeface="Tahoma" pitchFamily="34" charset="0"/>
              </a:rPr>
              <a:t>无</a:t>
            </a:r>
            <a:r>
              <a:rPr lang="zh-CN" altLang="en-US" dirty="0" smtClean="0">
                <a:latin typeface="Tahoma" pitchFamily="34" charset="0"/>
              </a:rPr>
              <a:t>模式：反之</a:t>
            </a:r>
            <a:endParaRPr lang="zh-CN" altLang="en-US" dirty="0">
              <a:latin typeface="Tahoma" pitchFamily="34" charset="0"/>
            </a:endParaRPr>
          </a:p>
        </p:txBody>
      </p:sp>
      <p:sp>
        <p:nvSpPr>
          <p:cNvPr id="2" name="标题 1"/>
          <p:cNvSpPr>
            <a:spLocks noGrp="1"/>
          </p:cNvSpPr>
          <p:nvPr>
            <p:ph type="title"/>
          </p:nvPr>
        </p:nvSpPr>
        <p:spPr/>
        <p:txBody>
          <a:bodyPr/>
          <a:lstStyle/>
          <a:p>
            <a:r>
              <a:rPr lang="en-US" altLang="zh-CN" dirty="0"/>
              <a:t>6.1.1 AWT</a:t>
            </a:r>
            <a:r>
              <a:rPr lang="zh-CN" altLang="en-US" dirty="0"/>
              <a:t>组件</a:t>
            </a:r>
            <a:r>
              <a:rPr lang="en-US" altLang="zh-CN" dirty="0"/>
              <a:t> </a:t>
            </a:r>
            <a:endParaRPr lang="zh-CN" altLang="en-US" dirty="0"/>
          </a:p>
        </p:txBody>
      </p:sp>
      <p:pic>
        <p:nvPicPr>
          <p:cNvPr id="3074" name="Picture 2" descr="E:\java\表现层\图标\01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4695778"/>
            <a:ext cx="1625600" cy="16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67969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634909377"/>
              </p:ext>
            </p:extLst>
          </p:nvPr>
        </p:nvGraphicFramePr>
        <p:xfrm>
          <a:off x="179388" y="908051"/>
          <a:ext cx="8713092" cy="5473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en-US" altLang="zh-CN" dirty="0"/>
              <a:t>6.1.1 AWT</a:t>
            </a:r>
            <a:r>
              <a:rPr lang="zh-CN" altLang="en-US" dirty="0"/>
              <a:t>组件</a:t>
            </a:r>
            <a:r>
              <a:rPr lang="en-US" altLang="zh-CN" dirty="0"/>
              <a:t> </a:t>
            </a:r>
            <a:endParaRPr lang="zh-CN" altLang="en-US" dirty="0"/>
          </a:p>
        </p:txBody>
      </p:sp>
    </p:spTree>
    <p:extLst>
      <p:ext uri="{BB962C8B-B14F-4D97-AF65-F5344CB8AC3E}">
        <p14:creationId xmlns:p14="http://schemas.microsoft.com/office/powerpoint/2010/main" val="225784787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6.1.1 AWT</a:t>
            </a:r>
            <a:r>
              <a:rPr lang="zh-CN" altLang="en-US" dirty="0"/>
              <a:t>组件</a:t>
            </a:r>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smtClean="0"/>
              <a:t>登录窗口实例</a:t>
            </a:r>
            <a:endParaRPr lang="en-US" altLang="zh-CN" dirty="0"/>
          </a:p>
          <a:p>
            <a:pPr marL="0" indent="0">
              <a:buNone/>
            </a:pPr>
            <a:r>
              <a:rPr lang="en-US" altLang="zh-CN" dirty="0" smtClean="0"/>
              <a:t>	</a:t>
            </a:r>
            <a:r>
              <a:rPr lang="en-US" altLang="zh-CN" dirty="0" smtClean="0">
                <a:hlinkClick r:id="rId2" action="ppaction://hlinkfile"/>
              </a:rPr>
              <a:t>LoginFrame.java</a:t>
            </a:r>
            <a:endParaRPr lang="en-US" altLang="zh-CN" dirty="0" smtClean="0"/>
          </a:p>
          <a:p>
            <a:pPr marL="0" indent="0">
              <a:buNone/>
            </a:pPr>
            <a:endParaRPr lang="en-US" altLang="zh-CN" dirty="0"/>
          </a:p>
          <a:p>
            <a:pPr marL="0" indent="0">
              <a:buNone/>
            </a:pPr>
            <a:endParaRPr lang="en-US" altLang="zh-CN" dirty="0" smtClean="0"/>
          </a:p>
          <a:p>
            <a:r>
              <a:rPr lang="zh-CN" altLang="en-US" dirty="0" smtClean="0"/>
              <a:t>菜单和对话框</a:t>
            </a:r>
            <a:endParaRPr lang="en-US" altLang="zh-CN" dirty="0" smtClean="0"/>
          </a:p>
          <a:p>
            <a:pPr marL="0" indent="0">
              <a:buNone/>
            </a:pPr>
            <a:r>
              <a:rPr lang="en-US" altLang="zh-CN" dirty="0"/>
              <a:t>	</a:t>
            </a:r>
            <a:r>
              <a:rPr lang="en-US" altLang="zh-CN" dirty="0" smtClean="0">
                <a:hlinkClick r:id="rId3" action="ppaction://hlinkfile"/>
              </a:rPr>
              <a:t>Mwindow.java</a:t>
            </a:r>
            <a:endParaRPr lang="en-US" altLang="zh-CN" dirty="0"/>
          </a:p>
          <a:p>
            <a:endParaRPr lang="zh-CN" altLang="en-US" dirty="0"/>
          </a:p>
        </p:txBody>
      </p:sp>
      <p:pic>
        <p:nvPicPr>
          <p:cNvPr id="5"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628800"/>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891136"/>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2124223"/>
            <a:ext cx="7042183" cy="11254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363" y="3645024"/>
            <a:ext cx="4993126" cy="30058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407223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6.1.2 </a:t>
            </a:r>
            <a:r>
              <a:rPr lang="zh-CN" altLang="en-US" dirty="0" smtClean="0"/>
              <a:t>布局管理</a:t>
            </a:r>
            <a:endParaRPr lang="zh-CN" altLang="en-US" dirty="0"/>
          </a:p>
        </p:txBody>
      </p:sp>
      <p:sp>
        <p:nvSpPr>
          <p:cNvPr id="3" name="内容占位符 2"/>
          <p:cNvSpPr>
            <a:spLocks noGrp="1"/>
          </p:cNvSpPr>
          <p:nvPr>
            <p:ph idx="1"/>
          </p:nvPr>
        </p:nvSpPr>
        <p:spPr/>
        <p:txBody>
          <a:bodyPr/>
          <a:lstStyle/>
          <a:p>
            <a:r>
              <a:rPr lang="zh-CN" altLang="en-US" dirty="0" smtClean="0"/>
              <a:t>布局管理器</a:t>
            </a:r>
            <a:endParaRPr lang="en-US" altLang="zh-CN" dirty="0" smtClean="0"/>
          </a:p>
          <a:p>
            <a:pPr lvl="1"/>
            <a:r>
              <a:rPr lang="en-US" altLang="zh-CN" dirty="0" smtClean="0"/>
              <a:t>Java</a:t>
            </a:r>
            <a:r>
              <a:rPr lang="zh-CN" altLang="en-US" dirty="0" smtClean="0"/>
              <a:t>采用布局管理器对容器中的组件进行相对布局</a:t>
            </a:r>
            <a:endParaRPr lang="en-US" altLang="zh-CN" dirty="0" smtClean="0"/>
          </a:p>
          <a:p>
            <a:pPr lvl="1"/>
            <a:r>
              <a:rPr lang="zh-CN" altLang="en-US" dirty="0" smtClean="0"/>
              <a:t>当容器大小改变时，或者改变组件的大小或者改变组件间相对位置，保证组件不会被遮住且容器没有空白</a:t>
            </a:r>
            <a:endParaRPr lang="en-US" altLang="zh-CN" dirty="0" smtClean="0"/>
          </a:p>
          <a:p>
            <a:pPr lvl="1"/>
            <a:endParaRPr lang="en-US" altLang="zh-CN" dirty="0"/>
          </a:p>
          <a:p>
            <a:pPr marL="0" indent="0">
              <a:buNone/>
            </a:pPr>
            <a:r>
              <a:rPr lang="en-US" altLang="zh-CN" dirty="0" smtClean="0"/>
              <a:t>	</a:t>
            </a:r>
            <a:r>
              <a:rPr lang="en-US" altLang="zh-CN" dirty="0" smtClean="0">
                <a:hlinkClick r:id="rId2" action="ppaction://hlinkfile"/>
              </a:rPr>
              <a:t>LayoutTest.java</a:t>
            </a:r>
            <a:endParaRPr lang="en-US" altLang="zh-CN" dirty="0" smtClean="0"/>
          </a:p>
          <a:p>
            <a:pPr lvl="1"/>
            <a:endParaRPr lang="zh-CN" altLang="en-US" dirty="0"/>
          </a:p>
        </p:txBody>
      </p:sp>
      <p:pic>
        <p:nvPicPr>
          <p:cNvPr id="5" name="Picture 2" descr="E:\java\表现层\图标\iphone\Photo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891136"/>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E:\java\表现层\图标\200711261156329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501317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03373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6.1.2 </a:t>
            </a:r>
            <a:r>
              <a:rPr lang="zh-CN" altLang="en-US" dirty="0" smtClean="0"/>
              <a:t>布局管理</a:t>
            </a:r>
            <a:endParaRPr lang="zh-CN" altLang="en-US" dirty="0"/>
          </a:p>
        </p:txBody>
      </p:sp>
      <p:sp>
        <p:nvSpPr>
          <p:cNvPr id="8" name="任意多边形 7"/>
          <p:cNvSpPr/>
          <p:nvPr/>
        </p:nvSpPr>
        <p:spPr>
          <a:xfrm>
            <a:off x="189384" y="1482092"/>
            <a:ext cx="2557039" cy="5080871"/>
          </a:xfrm>
          <a:custGeom>
            <a:avLst/>
            <a:gdLst>
              <a:gd name="connsiteX0" fmla="*/ 0 w 2557039"/>
              <a:gd name="connsiteY0" fmla="*/ 255704 h 5080871"/>
              <a:gd name="connsiteX1" fmla="*/ 255704 w 2557039"/>
              <a:gd name="connsiteY1" fmla="*/ 0 h 5080871"/>
              <a:gd name="connsiteX2" fmla="*/ 2301335 w 2557039"/>
              <a:gd name="connsiteY2" fmla="*/ 0 h 5080871"/>
              <a:gd name="connsiteX3" fmla="*/ 2557039 w 2557039"/>
              <a:gd name="connsiteY3" fmla="*/ 255704 h 5080871"/>
              <a:gd name="connsiteX4" fmla="*/ 2557039 w 2557039"/>
              <a:gd name="connsiteY4" fmla="*/ 4825167 h 5080871"/>
              <a:gd name="connsiteX5" fmla="*/ 2301335 w 2557039"/>
              <a:gd name="connsiteY5" fmla="*/ 5080871 h 5080871"/>
              <a:gd name="connsiteX6" fmla="*/ 255704 w 2557039"/>
              <a:gd name="connsiteY6" fmla="*/ 5080871 h 5080871"/>
              <a:gd name="connsiteX7" fmla="*/ 0 w 2557039"/>
              <a:gd name="connsiteY7" fmla="*/ 4825167 h 5080871"/>
              <a:gd name="connsiteX8" fmla="*/ 0 w 2557039"/>
              <a:gd name="connsiteY8" fmla="*/ 255704 h 508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7039" h="5080871">
                <a:moveTo>
                  <a:pt x="0" y="255704"/>
                </a:moveTo>
                <a:cubicBezTo>
                  <a:pt x="0" y="114483"/>
                  <a:pt x="114483" y="0"/>
                  <a:pt x="255704" y="0"/>
                </a:cubicBezTo>
                <a:lnTo>
                  <a:pt x="2301335" y="0"/>
                </a:lnTo>
                <a:cubicBezTo>
                  <a:pt x="2442556" y="0"/>
                  <a:pt x="2557039" y="114483"/>
                  <a:pt x="2557039" y="255704"/>
                </a:cubicBezTo>
                <a:lnTo>
                  <a:pt x="2557039" y="4825167"/>
                </a:lnTo>
                <a:cubicBezTo>
                  <a:pt x="2557039" y="4966388"/>
                  <a:pt x="2442556" y="5080871"/>
                  <a:pt x="2301335" y="5080871"/>
                </a:cubicBezTo>
                <a:lnTo>
                  <a:pt x="255704" y="5080871"/>
                </a:lnTo>
                <a:cubicBezTo>
                  <a:pt x="114483" y="5080871"/>
                  <a:pt x="0" y="4966388"/>
                  <a:pt x="0" y="4825167"/>
                </a:cubicBezTo>
                <a:lnTo>
                  <a:pt x="0" y="25570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17133" tIns="217133" rIns="217133" bIns="217133" numCol="1" spcCol="1270" anchor="t" anchorCtr="0">
            <a:noAutofit/>
          </a:bodyPr>
          <a:lstStyle/>
          <a:p>
            <a:pPr marL="228600" lvl="1" indent="-228600" algn="l" defTabSz="8890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按行布置组件，从左至右</a:t>
            </a:r>
            <a:endParaRPr lang="zh-CN" altLang="en-US" sz="2400" kern="1200" dirty="0">
              <a:latin typeface="微软雅黑" pitchFamily="34" charset="-122"/>
              <a:ea typeface="微软雅黑" pitchFamily="34" charset="-122"/>
            </a:endParaRPr>
          </a:p>
          <a:p>
            <a:pPr marL="228600" lvl="1" indent="-228600" algn="l" defTabSz="8890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容器大小变化时，容器的行宽随变，组件大小不变，组件的相对位置改变</a:t>
            </a:r>
            <a:endParaRPr lang="en-US" altLang="zh-CN" sz="2400" kern="1200" dirty="0" smtClean="0">
              <a:latin typeface="微软雅黑" pitchFamily="34" charset="-122"/>
              <a:ea typeface="微软雅黑" pitchFamily="34" charset="-122"/>
            </a:endParaRPr>
          </a:p>
          <a:p>
            <a:pPr marL="228600" lvl="1" indent="-228600" algn="l" defTabSz="889000">
              <a:lnSpc>
                <a:spcPct val="90000"/>
              </a:lnSpc>
              <a:spcBef>
                <a:spcPct val="0"/>
              </a:spcBef>
              <a:spcAft>
                <a:spcPct val="15000"/>
              </a:spcAft>
              <a:buChar char="••"/>
            </a:pPr>
            <a:r>
              <a:rPr lang="en-US" altLang="zh-CN" sz="2400" dirty="0" smtClean="0">
                <a:latin typeface="微软雅黑" pitchFamily="34" charset="-122"/>
                <a:ea typeface="微软雅黑" pitchFamily="34" charset="-122"/>
              </a:rPr>
              <a:t>Panel</a:t>
            </a:r>
            <a:r>
              <a:rPr lang="zh-CN" altLang="en-US" sz="2400" dirty="0" smtClean="0">
                <a:latin typeface="微软雅黑" pitchFamily="34" charset="-122"/>
                <a:ea typeface="微软雅黑" pitchFamily="34" charset="-122"/>
              </a:rPr>
              <a:t>类的默认布局</a:t>
            </a:r>
            <a:endParaRPr lang="zh-CN" altLang="en-US" sz="2400" kern="1200" dirty="0">
              <a:latin typeface="微软雅黑" pitchFamily="34" charset="-122"/>
              <a:ea typeface="微软雅黑" pitchFamily="34" charset="-122"/>
            </a:endParaRPr>
          </a:p>
        </p:txBody>
      </p:sp>
      <p:sp>
        <p:nvSpPr>
          <p:cNvPr id="11" name="任意多边形 10"/>
          <p:cNvSpPr/>
          <p:nvPr/>
        </p:nvSpPr>
        <p:spPr>
          <a:xfrm>
            <a:off x="3293480" y="1428544"/>
            <a:ext cx="2557039" cy="5080871"/>
          </a:xfrm>
          <a:custGeom>
            <a:avLst/>
            <a:gdLst>
              <a:gd name="connsiteX0" fmla="*/ 0 w 2557039"/>
              <a:gd name="connsiteY0" fmla="*/ 255704 h 5080871"/>
              <a:gd name="connsiteX1" fmla="*/ 255704 w 2557039"/>
              <a:gd name="connsiteY1" fmla="*/ 0 h 5080871"/>
              <a:gd name="connsiteX2" fmla="*/ 2301335 w 2557039"/>
              <a:gd name="connsiteY2" fmla="*/ 0 h 5080871"/>
              <a:gd name="connsiteX3" fmla="*/ 2557039 w 2557039"/>
              <a:gd name="connsiteY3" fmla="*/ 255704 h 5080871"/>
              <a:gd name="connsiteX4" fmla="*/ 2557039 w 2557039"/>
              <a:gd name="connsiteY4" fmla="*/ 4825167 h 5080871"/>
              <a:gd name="connsiteX5" fmla="*/ 2301335 w 2557039"/>
              <a:gd name="connsiteY5" fmla="*/ 5080871 h 5080871"/>
              <a:gd name="connsiteX6" fmla="*/ 255704 w 2557039"/>
              <a:gd name="connsiteY6" fmla="*/ 5080871 h 5080871"/>
              <a:gd name="connsiteX7" fmla="*/ 0 w 2557039"/>
              <a:gd name="connsiteY7" fmla="*/ 4825167 h 5080871"/>
              <a:gd name="connsiteX8" fmla="*/ 0 w 2557039"/>
              <a:gd name="connsiteY8" fmla="*/ 255704 h 508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7039" h="5080871">
                <a:moveTo>
                  <a:pt x="0" y="255704"/>
                </a:moveTo>
                <a:cubicBezTo>
                  <a:pt x="0" y="114483"/>
                  <a:pt x="114483" y="0"/>
                  <a:pt x="255704" y="0"/>
                </a:cubicBezTo>
                <a:lnTo>
                  <a:pt x="2301335" y="0"/>
                </a:lnTo>
                <a:cubicBezTo>
                  <a:pt x="2442556" y="0"/>
                  <a:pt x="2557039" y="114483"/>
                  <a:pt x="2557039" y="255704"/>
                </a:cubicBezTo>
                <a:lnTo>
                  <a:pt x="2557039" y="4825167"/>
                </a:lnTo>
                <a:cubicBezTo>
                  <a:pt x="2557039" y="4966388"/>
                  <a:pt x="2442556" y="5080871"/>
                  <a:pt x="2301335" y="5080871"/>
                </a:cubicBezTo>
                <a:lnTo>
                  <a:pt x="255704" y="5080871"/>
                </a:lnTo>
                <a:cubicBezTo>
                  <a:pt x="114483" y="5080871"/>
                  <a:pt x="0" y="4966388"/>
                  <a:pt x="0" y="4825167"/>
                </a:cubicBezTo>
                <a:lnTo>
                  <a:pt x="0" y="25570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17133" tIns="217133" rIns="217133" bIns="217133" numCol="1" spcCol="1270" anchor="t" anchorCtr="0">
            <a:noAutofit/>
          </a:bodyPr>
          <a:lstStyle/>
          <a:p>
            <a:pPr marL="228600" lvl="1" indent="-228600" algn="l" defTabSz="8890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将容器分为东、南、西、北四条边和中间，组件占满一条边或中间</a:t>
            </a:r>
            <a:endParaRPr lang="zh-CN" altLang="en-US" sz="2400" kern="1200" dirty="0">
              <a:latin typeface="微软雅黑" pitchFamily="34" charset="-122"/>
              <a:ea typeface="微软雅黑" pitchFamily="34" charset="-122"/>
            </a:endParaRPr>
          </a:p>
          <a:p>
            <a:pPr marL="228600" lvl="1" indent="-228600" algn="l" defTabSz="8890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容器大小变化时，四边组件不变，中间中间长宽随变</a:t>
            </a:r>
            <a:endParaRPr lang="en-US" altLang="zh-CN" sz="2400" kern="1200" dirty="0" smtClean="0">
              <a:latin typeface="微软雅黑" pitchFamily="34" charset="-122"/>
              <a:ea typeface="微软雅黑" pitchFamily="34" charset="-122"/>
            </a:endParaRPr>
          </a:p>
          <a:p>
            <a:pPr marL="228600" lvl="1" indent="-228600" defTabSz="889000">
              <a:lnSpc>
                <a:spcPct val="90000"/>
              </a:lnSpc>
              <a:spcBef>
                <a:spcPct val="0"/>
              </a:spcBef>
              <a:spcAft>
                <a:spcPct val="15000"/>
              </a:spcAft>
              <a:buChar char="••"/>
            </a:pPr>
            <a:r>
              <a:rPr lang="zh-CN" altLang="en-US" sz="2400" dirty="0">
                <a:latin typeface="微软雅黑" pitchFamily="34" charset="-122"/>
                <a:ea typeface="微软雅黑" pitchFamily="34" charset="-122"/>
              </a:rPr>
              <a:t>同一</a:t>
            </a:r>
            <a:r>
              <a:rPr lang="zh-CN" altLang="en-US" sz="2400" dirty="0" smtClean="0">
                <a:latin typeface="微软雅黑" pitchFamily="34" charset="-122"/>
                <a:ea typeface="微软雅黑" pitchFamily="34" charset="-122"/>
              </a:rPr>
              <a:t>区域内，后放组件将覆盖先放组件</a:t>
            </a:r>
            <a:endParaRPr lang="en-US" altLang="zh-CN" sz="2400" dirty="0" smtClean="0">
              <a:latin typeface="微软雅黑" pitchFamily="34" charset="-122"/>
              <a:ea typeface="微软雅黑" pitchFamily="34" charset="-122"/>
            </a:endParaRPr>
          </a:p>
          <a:p>
            <a:pPr marL="228600" lvl="1" indent="-228600" defTabSz="889000">
              <a:lnSpc>
                <a:spcPct val="90000"/>
              </a:lnSpc>
              <a:spcBef>
                <a:spcPct val="0"/>
              </a:spcBef>
              <a:spcAft>
                <a:spcPct val="15000"/>
              </a:spcAft>
              <a:buChar char="••"/>
            </a:pPr>
            <a:r>
              <a:rPr lang="en-US" altLang="zh-CN" sz="2400" kern="1200" dirty="0" smtClean="0">
                <a:latin typeface="微软雅黑" pitchFamily="34" charset="-122"/>
                <a:ea typeface="微软雅黑" pitchFamily="34" charset="-122"/>
              </a:rPr>
              <a:t>Window</a:t>
            </a:r>
            <a:r>
              <a:rPr lang="zh-CN" altLang="en-US" sz="2400" kern="1200" dirty="0" smtClean="0">
                <a:latin typeface="微软雅黑" pitchFamily="34" charset="-122"/>
                <a:ea typeface="微软雅黑" pitchFamily="34" charset="-122"/>
              </a:rPr>
              <a:t>类的默认布局</a:t>
            </a:r>
            <a:endParaRPr lang="zh-CN" altLang="en-US" sz="2400" kern="1200" dirty="0">
              <a:latin typeface="微软雅黑" pitchFamily="34" charset="-122"/>
              <a:ea typeface="微软雅黑" pitchFamily="34" charset="-122"/>
            </a:endParaRPr>
          </a:p>
        </p:txBody>
      </p:sp>
      <p:sp>
        <p:nvSpPr>
          <p:cNvPr id="14" name="任意多边形 13"/>
          <p:cNvSpPr/>
          <p:nvPr/>
        </p:nvSpPr>
        <p:spPr>
          <a:xfrm>
            <a:off x="6397577" y="1428544"/>
            <a:ext cx="2557039" cy="5080871"/>
          </a:xfrm>
          <a:custGeom>
            <a:avLst/>
            <a:gdLst>
              <a:gd name="connsiteX0" fmla="*/ 0 w 2557039"/>
              <a:gd name="connsiteY0" fmla="*/ 255704 h 5080871"/>
              <a:gd name="connsiteX1" fmla="*/ 255704 w 2557039"/>
              <a:gd name="connsiteY1" fmla="*/ 0 h 5080871"/>
              <a:gd name="connsiteX2" fmla="*/ 2301335 w 2557039"/>
              <a:gd name="connsiteY2" fmla="*/ 0 h 5080871"/>
              <a:gd name="connsiteX3" fmla="*/ 2557039 w 2557039"/>
              <a:gd name="connsiteY3" fmla="*/ 255704 h 5080871"/>
              <a:gd name="connsiteX4" fmla="*/ 2557039 w 2557039"/>
              <a:gd name="connsiteY4" fmla="*/ 4825167 h 5080871"/>
              <a:gd name="connsiteX5" fmla="*/ 2301335 w 2557039"/>
              <a:gd name="connsiteY5" fmla="*/ 5080871 h 5080871"/>
              <a:gd name="connsiteX6" fmla="*/ 255704 w 2557039"/>
              <a:gd name="connsiteY6" fmla="*/ 5080871 h 5080871"/>
              <a:gd name="connsiteX7" fmla="*/ 0 w 2557039"/>
              <a:gd name="connsiteY7" fmla="*/ 4825167 h 5080871"/>
              <a:gd name="connsiteX8" fmla="*/ 0 w 2557039"/>
              <a:gd name="connsiteY8" fmla="*/ 255704 h 508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7039" h="5080871">
                <a:moveTo>
                  <a:pt x="0" y="255704"/>
                </a:moveTo>
                <a:cubicBezTo>
                  <a:pt x="0" y="114483"/>
                  <a:pt x="114483" y="0"/>
                  <a:pt x="255704" y="0"/>
                </a:cubicBezTo>
                <a:lnTo>
                  <a:pt x="2301335" y="0"/>
                </a:lnTo>
                <a:cubicBezTo>
                  <a:pt x="2442556" y="0"/>
                  <a:pt x="2557039" y="114483"/>
                  <a:pt x="2557039" y="255704"/>
                </a:cubicBezTo>
                <a:lnTo>
                  <a:pt x="2557039" y="4825167"/>
                </a:lnTo>
                <a:cubicBezTo>
                  <a:pt x="2557039" y="4966388"/>
                  <a:pt x="2442556" y="5080871"/>
                  <a:pt x="2301335" y="5080871"/>
                </a:cubicBezTo>
                <a:lnTo>
                  <a:pt x="255704" y="5080871"/>
                </a:lnTo>
                <a:cubicBezTo>
                  <a:pt x="114483" y="5080871"/>
                  <a:pt x="0" y="4966388"/>
                  <a:pt x="0" y="4825167"/>
                </a:cubicBezTo>
                <a:lnTo>
                  <a:pt x="0" y="25570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17133" tIns="217133" rIns="217133" bIns="217133" numCol="1" spcCol="1270" anchor="t" anchorCtr="0">
            <a:noAutofit/>
          </a:bodyPr>
          <a:lstStyle/>
          <a:p>
            <a:pPr marL="228600" lvl="1" indent="-228600" algn="l" defTabSz="8890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将容器分为大小相等的网格，组件从左至右，从上至下依次占满一个网格</a:t>
            </a:r>
            <a:endParaRPr lang="zh-CN" altLang="en-US" sz="2400" kern="1200" dirty="0">
              <a:latin typeface="微软雅黑" pitchFamily="34" charset="-122"/>
              <a:ea typeface="微软雅黑" pitchFamily="34" charset="-122"/>
            </a:endParaRPr>
          </a:p>
          <a:p>
            <a:pPr marL="228600" lvl="1" indent="-228600" algn="l" defTabSz="8890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组件大小随容器大小而变</a:t>
            </a:r>
            <a:endParaRPr lang="en-US" altLang="zh-CN" sz="2400" kern="1200" dirty="0" smtClean="0">
              <a:latin typeface="微软雅黑" pitchFamily="34" charset="-122"/>
              <a:ea typeface="微软雅黑" pitchFamily="34" charset="-122"/>
            </a:endParaRPr>
          </a:p>
          <a:p>
            <a:pPr marL="228600" lvl="1" indent="-228600" algn="l" defTabSz="889000">
              <a:lnSpc>
                <a:spcPct val="90000"/>
              </a:lnSpc>
              <a:spcBef>
                <a:spcPct val="0"/>
              </a:spcBef>
              <a:spcAft>
                <a:spcPct val="15000"/>
              </a:spcAft>
              <a:buChar char="••"/>
            </a:pPr>
            <a:r>
              <a:rPr lang="zh-CN" altLang="en-US" sz="2400" dirty="0" smtClean="0">
                <a:latin typeface="微软雅黑" pitchFamily="34" charset="-122"/>
                <a:ea typeface="微软雅黑" pitchFamily="34" charset="-122"/>
              </a:rPr>
              <a:t>若组件数多于网格数，将保持行数同时自动增加网格数</a:t>
            </a:r>
            <a:endParaRPr lang="zh-CN" altLang="en-US" sz="2400" kern="1200" dirty="0">
              <a:latin typeface="微软雅黑" pitchFamily="34" charset="-122"/>
              <a:ea typeface="微软雅黑" pitchFamily="34" charset="-122"/>
            </a:endParaRPr>
          </a:p>
        </p:txBody>
      </p:sp>
      <p:sp>
        <p:nvSpPr>
          <p:cNvPr id="7" name="任意多边形 6"/>
          <p:cNvSpPr/>
          <p:nvPr/>
        </p:nvSpPr>
        <p:spPr>
          <a:xfrm>
            <a:off x="189384" y="970830"/>
            <a:ext cx="2291742" cy="629554"/>
          </a:xfrm>
          <a:custGeom>
            <a:avLst/>
            <a:gdLst>
              <a:gd name="connsiteX0" fmla="*/ 0 w 1751138"/>
              <a:gd name="connsiteY0" fmla="*/ 62955 h 629554"/>
              <a:gd name="connsiteX1" fmla="*/ 62955 w 1751138"/>
              <a:gd name="connsiteY1" fmla="*/ 0 h 629554"/>
              <a:gd name="connsiteX2" fmla="*/ 1688183 w 1751138"/>
              <a:gd name="connsiteY2" fmla="*/ 0 h 629554"/>
              <a:gd name="connsiteX3" fmla="*/ 1751138 w 1751138"/>
              <a:gd name="connsiteY3" fmla="*/ 62955 h 629554"/>
              <a:gd name="connsiteX4" fmla="*/ 1751138 w 1751138"/>
              <a:gd name="connsiteY4" fmla="*/ 566599 h 629554"/>
              <a:gd name="connsiteX5" fmla="*/ 1688183 w 1751138"/>
              <a:gd name="connsiteY5" fmla="*/ 629554 h 629554"/>
              <a:gd name="connsiteX6" fmla="*/ 62955 w 1751138"/>
              <a:gd name="connsiteY6" fmla="*/ 629554 h 629554"/>
              <a:gd name="connsiteX7" fmla="*/ 0 w 1751138"/>
              <a:gd name="connsiteY7" fmla="*/ 566599 h 629554"/>
              <a:gd name="connsiteX8" fmla="*/ 0 w 1751138"/>
              <a:gd name="connsiteY8" fmla="*/ 62955 h 629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138" h="629554">
                <a:moveTo>
                  <a:pt x="0" y="62955"/>
                </a:moveTo>
                <a:cubicBezTo>
                  <a:pt x="0" y="28186"/>
                  <a:pt x="28186" y="0"/>
                  <a:pt x="62955" y="0"/>
                </a:cubicBezTo>
                <a:lnTo>
                  <a:pt x="1688183" y="0"/>
                </a:lnTo>
                <a:cubicBezTo>
                  <a:pt x="1722952" y="0"/>
                  <a:pt x="1751138" y="28186"/>
                  <a:pt x="1751138" y="62955"/>
                </a:cubicBezTo>
                <a:lnTo>
                  <a:pt x="1751138" y="566599"/>
                </a:lnTo>
                <a:cubicBezTo>
                  <a:pt x="1751138" y="601368"/>
                  <a:pt x="1722952" y="629554"/>
                  <a:pt x="1688183" y="629554"/>
                </a:cubicBezTo>
                <a:lnTo>
                  <a:pt x="62955" y="629554"/>
                </a:lnTo>
                <a:cubicBezTo>
                  <a:pt x="28186" y="629554"/>
                  <a:pt x="0" y="601368"/>
                  <a:pt x="0" y="566599"/>
                </a:cubicBezTo>
                <a:lnTo>
                  <a:pt x="0" y="6295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dirty="0" err="1">
                <a:solidFill>
                  <a:schemeClr val="tx1"/>
                </a:solidFill>
                <a:latin typeface="微软雅黑" pitchFamily="34" charset="-122"/>
                <a:ea typeface="微软雅黑" pitchFamily="34" charset="-122"/>
              </a:rPr>
              <a:t>FlowLayout</a:t>
            </a:r>
            <a:endParaRPr lang="zh-CN" altLang="en-US" sz="2400" dirty="0">
              <a:solidFill>
                <a:schemeClr val="tx1"/>
              </a:solidFill>
              <a:latin typeface="微软雅黑" pitchFamily="34" charset="-122"/>
              <a:ea typeface="微软雅黑" pitchFamily="34" charset="-122"/>
            </a:endParaRPr>
          </a:p>
        </p:txBody>
      </p:sp>
      <p:sp>
        <p:nvSpPr>
          <p:cNvPr id="10" name="任意多边形 9"/>
          <p:cNvSpPr/>
          <p:nvPr/>
        </p:nvSpPr>
        <p:spPr>
          <a:xfrm>
            <a:off x="3293480" y="976107"/>
            <a:ext cx="2291742" cy="629554"/>
          </a:xfrm>
          <a:custGeom>
            <a:avLst/>
            <a:gdLst>
              <a:gd name="connsiteX0" fmla="*/ 0 w 1362308"/>
              <a:gd name="connsiteY0" fmla="*/ 43458 h 434581"/>
              <a:gd name="connsiteX1" fmla="*/ 43458 w 1362308"/>
              <a:gd name="connsiteY1" fmla="*/ 0 h 434581"/>
              <a:gd name="connsiteX2" fmla="*/ 1318850 w 1362308"/>
              <a:gd name="connsiteY2" fmla="*/ 0 h 434581"/>
              <a:gd name="connsiteX3" fmla="*/ 1362308 w 1362308"/>
              <a:gd name="connsiteY3" fmla="*/ 43458 h 434581"/>
              <a:gd name="connsiteX4" fmla="*/ 1362308 w 1362308"/>
              <a:gd name="connsiteY4" fmla="*/ 391123 h 434581"/>
              <a:gd name="connsiteX5" fmla="*/ 1318850 w 1362308"/>
              <a:gd name="connsiteY5" fmla="*/ 434581 h 434581"/>
              <a:gd name="connsiteX6" fmla="*/ 43458 w 1362308"/>
              <a:gd name="connsiteY6" fmla="*/ 434581 h 434581"/>
              <a:gd name="connsiteX7" fmla="*/ 0 w 1362308"/>
              <a:gd name="connsiteY7" fmla="*/ 391123 h 434581"/>
              <a:gd name="connsiteX8" fmla="*/ 0 w 1362308"/>
              <a:gd name="connsiteY8" fmla="*/ 43458 h 43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2308" h="434581">
                <a:moveTo>
                  <a:pt x="0" y="43458"/>
                </a:moveTo>
                <a:cubicBezTo>
                  <a:pt x="0" y="19457"/>
                  <a:pt x="19457" y="0"/>
                  <a:pt x="43458" y="0"/>
                </a:cubicBezTo>
                <a:lnTo>
                  <a:pt x="1318850" y="0"/>
                </a:lnTo>
                <a:cubicBezTo>
                  <a:pt x="1342851" y="0"/>
                  <a:pt x="1362308" y="19457"/>
                  <a:pt x="1362308" y="43458"/>
                </a:cubicBezTo>
                <a:lnTo>
                  <a:pt x="1362308" y="391123"/>
                </a:lnTo>
                <a:cubicBezTo>
                  <a:pt x="1362308" y="415124"/>
                  <a:pt x="1342851" y="434581"/>
                  <a:pt x="1318850" y="434581"/>
                </a:cubicBezTo>
                <a:lnTo>
                  <a:pt x="43458" y="434581"/>
                </a:lnTo>
                <a:cubicBezTo>
                  <a:pt x="19457" y="434581"/>
                  <a:pt x="0" y="415124"/>
                  <a:pt x="0" y="391123"/>
                </a:cubicBezTo>
                <a:lnTo>
                  <a:pt x="0" y="43458"/>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dirty="0" err="1">
                <a:solidFill>
                  <a:schemeClr val="tx1"/>
                </a:solidFill>
                <a:latin typeface="微软雅黑" pitchFamily="34" charset="-122"/>
                <a:ea typeface="微软雅黑" pitchFamily="34" charset="-122"/>
              </a:rPr>
              <a:t>BorderLayout</a:t>
            </a:r>
            <a:endParaRPr lang="zh-CN" altLang="en-US" sz="2400" dirty="0">
              <a:solidFill>
                <a:schemeClr val="tx1"/>
              </a:solidFill>
              <a:latin typeface="微软雅黑" pitchFamily="34" charset="-122"/>
              <a:ea typeface="微软雅黑" pitchFamily="34" charset="-122"/>
            </a:endParaRPr>
          </a:p>
        </p:txBody>
      </p:sp>
      <p:sp>
        <p:nvSpPr>
          <p:cNvPr id="13" name="任意多边形 12"/>
          <p:cNvSpPr/>
          <p:nvPr/>
        </p:nvSpPr>
        <p:spPr>
          <a:xfrm>
            <a:off x="6397577" y="976107"/>
            <a:ext cx="2291741" cy="629553"/>
          </a:xfrm>
          <a:custGeom>
            <a:avLst/>
            <a:gdLst>
              <a:gd name="connsiteX0" fmla="*/ 0 w 1362308"/>
              <a:gd name="connsiteY0" fmla="*/ 43458 h 434581"/>
              <a:gd name="connsiteX1" fmla="*/ 43458 w 1362308"/>
              <a:gd name="connsiteY1" fmla="*/ 0 h 434581"/>
              <a:gd name="connsiteX2" fmla="*/ 1318850 w 1362308"/>
              <a:gd name="connsiteY2" fmla="*/ 0 h 434581"/>
              <a:gd name="connsiteX3" fmla="*/ 1362308 w 1362308"/>
              <a:gd name="connsiteY3" fmla="*/ 43458 h 434581"/>
              <a:gd name="connsiteX4" fmla="*/ 1362308 w 1362308"/>
              <a:gd name="connsiteY4" fmla="*/ 391123 h 434581"/>
              <a:gd name="connsiteX5" fmla="*/ 1318850 w 1362308"/>
              <a:gd name="connsiteY5" fmla="*/ 434581 h 434581"/>
              <a:gd name="connsiteX6" fmla="*/ 43458 w 1362308"/>
              <a:gd name="connsiteY6" fmla="*/ 434581 h 434581"/>
              <a:gd name="connsiteX7" fmla="*/ 0 w 1362308"/>
              <a:gd name="connsiteY7" fmla="*/ 391123 h 434581"/>
              <a:gd name="connsiteX8" fmla="*/ 0 w 1362308"/>
              <a:gd name="connsiteY8" fmla="*/ 43458 h 43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2308" h="434581">
                <a:moveTo>
                  <a:pt x="0" y="43458"/>
                </a:moveTo>
                <a:cubicBezTo>
                  <a:pt x="0" y="19457"/>
                  <a:pt x="19457" y="0"/>
                  <a:pt x="43458" y="0"/>
                </a:cubicBezTo>
                <a:lnTo>
                  <a:pt x="1318850" y="0"/>
                </a:lnTo>
                <a:cubicBezTo>
                  <a:pt x="1342851" y="0"/>
                  <a:pt x="1362308" y="19457"/>
                  <a:pt x="1362308" y="43458"/>
                </a:cubicBezTo>
                <a:lnTo>
                  <a:pt x="1362308" y="391123"/>
                </a:lnTo>
                <a:cubicBezTo>
                  <a:pt x="1362308" y="415124"/>
                  <a:pt x="1342851" y="434581"/>
                  <a:pt x="1318850" y="434581"/>
                </a:cubicBezTo>
                <a:lnTo>
                  <a:pt x="43458" y="434581"/>
                </a:lnTo>
                <a:cubicBezTo>
                  <a:pt x="19457" y="434581"/>
                  <a:pt x="0" y="415124"/>
                  <a:pt x="0" y="391123"/>
                </a:cubicBezTo>
                <a:lnTo>
                  <a:pt x="0" y="43458"/>
                </a:lnTo>
                <a:close/>
              </a:path>
            </a:pathLst>
          </a:custGeom>
          <a:solidFill>
            <a:schemeClr val="accent4">
              <a:lumMod val="60000"/>
              <a:lumOff val="40000"/>
            </a:schemeClr>
          </a:solidFill>
          <a:ln>
            <a:noFill/>
          </a:ln>
          <a:effectLst>
            <a:outerShdw blurRad="50800" dist="38100" dir="2700000" algn="tl" rotWithShape="0">
              <a:prstClr val="black">
                <a:alpha val="40000"/>
              </a:prstClr>
            </a:outerShdw>
          </a:effectLst>
        </p:spPr>
        <p:txBody>
          <a:bodyPr wrap="none" anchor="ctr"/>
          <a:lstStyle/>
          <a:p>
            <a:pPr algn="ctr" fontAlgn="base">
              <a:lnSpc>
                <a:spcPct val="150000"/>
              </a:lnSpc>
              <a:spcBef>
                <a:spcPct val="0"/>
              </a:spcBef>
              <a:spcAft>
                <a:spcPct val="0"/>
              </a:spcAft>
            </a:pPr>
            <a:r>
              <a:rPr lang="en-US" altLang="zh-CN" sz="2400" dirty="0" err="1">
                <a:solidFill>
                  <a:schemeClr val="tx1"/>
                </a:solidFill>
                <a:latin typeface="Arial" pitchFamily="34" charset="0"/>
                <a:ea typeface="微软雅黑" pitchFamily="34" charset="-122"/>
                <a:cs typeface="Arial" pitchFamily="34" charset="0"/>
              </a:rPr>
              <a:t>GridLayout</a:t>
            </a:r>
            <a:endParaRPr lang="zh-CN" altLang="en-US" sz="2400" dirty="0">
              <a:solidFill>
                <a:schemeClr val="tx1"/>
              </a:solidFill>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400316496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 </a:t>
            </a:r>
            <a:r>
              <a:rPr lang="zh-CN" altLang="en-US" dirty="0" smtClean="0"/>
              <a:t>事件处理</a:t>
            </a:r>
            <a:endParaRPr lang="zh-CN" altLang="en-US" dirty="0"/>
          </a:p>
        </p:txBody>
      </p:sp>
      <p:grpSp>
        <p:nvGrpSpPr>
          <p:cNvPr id="7" name="组合 6"/>
          <p:cNvGrpSpPr/>
          <p:nvPr/>
        </p:nvGrpSpPr>
        <p:grpSpPr>
          <a:xfrm>
            <a:off x="804326" y="1605423"/>
            <a:ext cx="7512090" cy="606375"/>
            <a:chOff x="1236374" y="1605423"/>
            <a:chExt cx="7512090" cy="606375"/>
          </a:xfrm>
          <a:effectLst>
            <a:outerShdw blurRad="50800" dist="38100" dir="5400000" algn="t" rotWithShape="0">
              <a:prstClr val="black">
                <a:alpha val="40000"/>
              </a:prstClr>
            </a:outerShdw>
          </a:effectLst>
        </p:grpSpPr>
        <p:sp>
          <p:nvSpPr>
            <p:cNvPr id="8" name="矩形 7"/>
            <p:cNvSpPr/>
            <p:nvPr/>
          </p:nvSpPr>
          <p:spPr>
            <a:xfrm>
              <a:off x="2771800" y="1605423"/>
              <a:ext cx="5976664"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smtClean="0">
                  <a:solidFill>
                    <a:schemeClr val="tx1"/>
                  </a:solidFill>
                  <a:latin typeface="微软雅黑" pitchFamily="34" charset="-122"/>
                  <a:ea typeface="微软雅黑" pitchFamily="34" charset="-122"/>
                </a:rPr>
                <a:t>委托事件模型</a:t>
              </a:r>
              <a:endParaRPr lang="zh-CN" altLang="en-US" sz="2800" dirty="0">
                <a:solidFill>
                  <a:schemeClr val="tx1"/>
                </a:solidFill>
                <a:latin typeface="微软雅黑" pitchFamily="34" charset="-122"/>
                <a:ea typeface="微软雅黑" pitchFamily="34" charset="-122"/>
              </a:endParaRPr>
            </a:p>
          </p:txBody>
        </p:sp>
        <p:sp>
          <p:nvSpPr>
            <p:cNvPr id="9" name="矩形 8"/>
            <p:cNvSpPr/>
            <p:nvPr/>
          </p:nvSpPr>
          <p:spPr>
            <a:xfrm>
              <a:off x="1236374" y="1605423"/>
              <a:ext cx="1440160"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800" dirty="0" smtClean="0">
                  <a:solidFill>
                    <a:schemeClr val="tx1"/>
                  </a:solidFill>
                  <a:latin typeface="Arial" pitchFamily="34" charset="0"/>
                  <a:ea typeface="宋体" pitchFamily="2" charset="-122"/>
                </a:rPr>
                <a:t>6.2.1</a:t>
              </a:r>
              <a:endParaRPr lang="zh-CN" altLang="en-US" sz="2800" dirty="0">
                <a:solidFill>
                  <a:schemeClr val="tx1"/>
                </a:solidFill>
                <a:latin typeface="Arial" pitchFamily="34" charset="0"/>
                <a:ea typeface="宋体" pitchFamily="2" charset="-122"/>
              </a:endParaRPr>
            </a:p>
          </p:txBody>
        </p:sp>
      </p:grpSp>
      <p:grpSp>
        <p:nvGrpSpPr>
          <p:cNvPr id="10" name="组合 9"/>
          <p:cNvGrpSpPr/>
          <p:nvPr/>
        </p:nvGrpSpPr>
        <p:grpSpPr>
          <a:xfrm>
            <a:off x="804326" y="2433297"/>
            <a:ext cx="7512090" cy="606375"/>
            <a:chOff x="1236374" y="1605423"/>
            <a:chExt cx="7512090" cy="606375"/>
          </a:xfrm>
          <a:solidFill>
            <a:srgbClr val="92D050"/>
          </a:solidFill>
          <a:effectLst>
            <a:outerShdw blurRad="50800" dist="38100" dir="5400000" algn="t" rotWithShape="0">
              <a:prstClr val="black">
                <a:alpha val="40000"/>
              </a:prstClr>
            </a:outerShdw>
          </a:effectLst>
        </p:grpSpPr>
        <p:sp>
          <p:nvSpPr>
            <p:cNvPr id="11" name="矩形 10"/>
            <p:cNvSpPr/>
            <p:nvPr/>
          </p:nvSpPr>
          <p:spPr>
            <a:xfrm>
              <a:off x="2771800" y="1605423"/>
              <a:ext cx="5976664"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smtClean="0">
                  <a:solidFill>
                    <a:schemeClr val="tx1"/>
                  </a:solidFill>
                  <a:latin typeface="微软雅黑" pitchFamily="34" charset="-122"/>
                  <a:ea typeface="微软雅黑" pitchFamily="34" charset="-122"/>
                </a:rPr>
                <a:t>异常处理语句</a:t>
              </a:r>
              <a:endParaRPr lang="zh-CN" altLang="en-US" sz="2800" dirty="0">
                <a:solidFill>
                  <a:schemeClr val="tx1"/>
                </a:solidFill>
                <a:latin typeface="微软雅黑" pitchFamily="34" charset="-122"/>
                <a:ea typeface="微软雅黑" pitchFamily="34" charset="-122"/>
              </a:endParaRPr>
            </a:p>
          </p:txBody>
        </p:sp>
        <p:sp>
          <p:nvSpPr>
            <p:cNvPr id="12" name="矩形 11"/>
            <p:cNvSpPr/>
            <p:nvPr/>
          </p:nvSpPr>
          <p:spPr>
            <a:xfrm>
              <a:off x="1236374" y="1605423"/>
              <a:ext cx="1440160"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800" dirty="0" smtClean="0">
                  <a:solidFill>
                    <a:schemeClr val="tx1"/>
                  </a:solidFill>
                  <a:latin typeface="Arial" pitchFamily="34" charset="0"/>
                  <a:ea typeface="宋体" pitchFamily="2" charset="-122"/>
                </a:rPr>
                <a:t>6.2.2</a:t>
              </a:r>
              <a:endParaRPr lang="zh-CN" altLang="en-US" sz="2800" dirty="0">
                <a:solidFill>
                  <a:schemeClr val="tx1"/>
                </a:solidFill>
                <a:latin typeface="Arial" pitchFamily="34" charset="0"/>
                <a:ea typeface="宋体" pitchFamily="2" charset="-122"/>
              </a:endParaRPr>
            </a:p>
          </p:txBody>
        </p:sp>
      </p:grpSp>
      <p:grpSp>
        <p:nvGrpSpPr>
          <p:cNvPr id="13" name="组合 12"/>
          <p:cNvGrpSpPr/>
          <p:nvPr/>
        </p:nvGrpSpPr>
        <p:grpSpPr>
          <a:xfrm>
            <a:off x="804326" y="3284984"/>
            <a:ext cx="7512090" cy="606375"/>
            <a:chOff x="1236374" y="1605423"/>
            <a:chExt cx="7512090" cy="606375"/>
          </a:xfrm>
          <a:solidFill>
            <a:srgbClr val="FFC000"/>
          </a:solidFill>
          <a:effectLst>
            <a:outerShdw blurRad="50800" dist="38100" dir="5400000" algn="t" rotWithShape="0">
              <a:prstClr val="black">
                <a:alpha val="40000"/>
              </a:prstClr>
            </a:outerShdw>
          </a:effectLst>
        </p:grpSpPr>
        <p:sp>
          <p:nvSpPr>
            <p:cNvPr id="14" name="矩形 13"/>
            <p:cNvSpPr/>
            <p:nvPr/>
          </p:nvSpPr>
          <p:spPr>
            <a:xfrm>
              <a:off x="2771800" y="1605423"/>
              <a:ext cx="5976664"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smtClean="0">
                  <a:solidFill>
                    <a:schemeClr val="tx1"/>
                  </a:solidFill>
                  <a:latin typeface="微软雅黑" pitchFamily="34" charset="-122"/>
                  <a:ea typeface="微软雅黑" pitchFamily="34" charset="-122"/>
                </a:rPr>
                <a:t>抛出异常</a:t>
              </a:r>
              <a:endParaRPr lang="zh-CN" altLang="en-US" sz="2800" dirty="0">
                <a:solidFill>
                  <a:schemeClr val="tx1"/>
                </a:solidFill>
                <a:latin typeface="微软雅黑" pitchFamily="34" charset="-122"/>
                <a:ea typeface="微软雅黑" pitchFamily="34" charset="-122"/>
              </a:endParaRPr>
            </a:p>
          </p:txBody>
        </p:sp>
        <p:sp>
          <p:nvSpPr>
            <p:cNvPr id="15" name="矩形 14"/>
            <p:cNvSpPr/>
            <p:nvPr/>
          </p:nvSpPr>
          <p:spPr>
            <a:xfrm>
              <a:off x="1236374" y="1605423"/>
              <a:ext cx="1440160"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800" dirty="0" smtClean="0">
                  <a:solidFill>
                    <a:schemeClr val="tx1"/>
                  </a:solidFill>
                  <a:latin typeface="Arial" pitchFamily="34" charset="0"/>
                  <a:ea typeface="宋体" pitchFamily="2" charset="-122"/>
                </a:rPr>
                <a:t>6.2.3</a:t>
              </a:r>
              <a:endParaRPr lang="zh-CN" altLang="en-US" sz="2800" dirty="0">
                <a:solidFill>
                  <a:schemeClr val="tx1"/>
                </a:solidFill>
                <a:latin typeface="Arial" pitchFamily="34" charset="0"/>
                <a:ea typeface="宋体" pitchFamily="2" charset="-122"/>
              </a:endParaRPr>
            </a:p>
          </p:txBody>
        </p:sp>
      </p:grpSp>
      <p:grpSp>
        <p:nvGrpSpPr>
          <p:cNvPr id="16" name="组合 15"/>
          <p:cNvGrpSpPr/>
          <p:nvPr/>
        </p:nvGrpSpPr>
        <p:grpSpPr>
          <a:xfrm>
            <a:off x="804326" y="4061618"/>
            <a:ext cx="7512090" cy="606375"/>
            <a:chOff x="1236374" y="1605423"/>
            <a:chExt cx="7512090" cy="606375"/>
          </a:xfrm>
          <a:solidFill>
            <a:srgbClr val="FFC000"/>
          </a:solidFill>
        </p:grpSpPr>
        <p:sp>
          <p:nvSpPr>
            <p:cNvPr id="17" name="矩形 16"/>
            <p:cNvSpPr/>
            <p:nvPr/>
          </p:nvSpPr>
          <p:spPr>
            <a:xfrm>
              <a:off x="2771800" y="1605423"/>
              <a:ext cx="5976664" cy="606375"/>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txBody>
            <a:bodyPr wrap="none" anchor="ctr"/>
            <a:lstStyle/>
            <a:p>
              <a:pPr algn="ctr" fontAlgn="base">
                <a:lnSpc>
                  <a:spcPct val="150000"/>
                </a:lnSpc>
                <a:spcBef>
                  <a:spcPct val="0"/>
                </a:spcBef>
                <a:spcAft>
                  <a:spcPct val="0"/>
                </a:spcAft>
              </a:pPr>
              <a:r>
                <a:rPr lang="zh-CN" altLang="en-US" sz="2800" dirty="0" smtClean="0">
                  <a:latin typeface="Arial" pitchFamily="34" charset="0"/>
                  <a:ea typeface="微软雅黑" pitchFamily="34" charset="-122"/>
                  <a:cs typeface="Arial" pitchFamily="34" charset="0"/>
                </a:rPr>
                <a:t>自定义异常类</a:t>
              </a:r>
              <a:endParaRPr lang="zh-CN" altLang="en-US" sz="2800" dirty="0">
                <a:latin typeface="Arial" pitchFamily="34" charset="0"/>
                <a:ea typeface="微软雅黑" pitchFamily="34" charset="-122"/>
                <a:cs typeface="Arial" pitchFamily="34" charset="0"/>
              </a:endParaRPr>
            </a:p>
          </p:txBody>
        </p:sp>
        <p:sp>
          <p:nvSpPr>
            <p:cNvPr id="18" name="矩形 17"/>
            <p:cNvSpPr/>
            <p:nvPr/>
          </p:nvSpPr>
          <p:spPr>
            <a:xfrm>
              <a:off x="1236374" y="1605423"/>
              <a:ext cx="1440160" cy="606375"/>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txBody>
            <a:bodyPr wrap="none" anchor="ctr"/>
            <a:lstStyle/>
            <a:p>
              <a:pPr algn="ctr" fontAlgn="base">
                <a:lnSpc>
                  <a:spcPct val="150000"/>
                </a:lnSpc>
                <a:spcBef>
                  <a:spcPct val="0"/>
                </a:spcBef>
                <a:spcAft>
                  <a:spcPct val="0"/>
                </a:spcAft>
              </a:pPr>
              <a:r>
                <a:rPr lang="en-US" altLang="zh-CN" sz="2800" dirty="0" smtClean="0">
                  <a:latin typeface="Arial" pitchFamily="34" charset="0"/>
                  <a:ea typeface="微软雅黑" pitchFamily="34" charset="-122"/>
                  <a:cs typeface="Arial" pitchFamily="34" charset="0"/>
                </a:rPr>
                <a:t>6.2.4</a:t>
              </a:r>
              <a:endParaRPr lang="zh-CN" altLang="en-US" sz="2800" dirty="0">
                <a:latin typeface="Arial" pitchFamily="34" charset="0"/>
                <a:ea typeface="微软雅黑" pitchFamily="34" charset="-122"/>
                <a:cs typeface="Arial" pitchFamily="34" charset="0"/>
              </a:endParaRPr>
            </a:p>
          </p:txBody>
        </p:sp>
      </p:grpSp>
      <p:grpSp>
        <p:nvGrpSpPr>
          <p:cNvPr id="19" name="组合 18"/>
          <p:cNvGrpSpPr/>
          <p:nvPr/>
        </p:nvGrpSpPr>
        <p:grpSpPr>
          <a:xfrm>
            <a:off x="804326" y="4838849"/>
            <a:ext cx="7512090" cy="606375"/>
            <a:chOff x="1236374" y="1605423"/>
            <a:chExt cx="7512090" cy="606375"/>
          </a:xfrm>
          <a:solidFill>
            <a:srgbClr val="FFC000"/>
          </a:solidFill>
        </p:grpSpPr>
        <p:sp>
          <p:nvSpPr>
            <p:cNvPr id="20" name="矩形 19"/>
            <p:cNvSpPr/>
            <p:nvPr/>
          </p:nvSpPr>
          <p:spPr>
            <a:xfrm>
              <a:off x="2771800" y="1605423"/>
              <a:ext cx="5976664" cy="606375"/>
            </a:xfrm>
            <a:prstGeom prst="rect">
              <a:avLst/>
            </a:prstGeom>
            <a:solidFill>
              <a:schemeClr val="accent6">
                <a:lumMod val="75000"/>
              </a:schemeClr>
            </a:solidFill>
            <a:ln>
              <a:noFill/>
            </a:ln>
            <a:effectLst>
              <a:outerShdw blurRad="50800" dist="38100" dir="2700000" algn="tl" rotWithShape="0">
                <a:prstClr val="black">
                  <a:alpha val="40000"/>
                </a:prstClr>
              </a:outerShdw>
            </a:effectLst>
          </p:spPr>
          <p:txBody>
            <a:bodyPr wrap="none" anchor="ctr"/>
            <a:lstStyle/>
            <a:p>
              <a:pPr algn="ctr" fontAlgn="base">
                <a:lnSpc>
                  <a:spcPct val="150000"/>
                </a:lnSpc>
                <a:spcBef>
                  <a:spcPct val="0"/>
                </a:spcBef>
                <a:spcAft>
                  <a:spcPct val="0"/>
                </a:spcAft>
              </a:pPr>
              <a:r>
                <a:rPr lang="zh-CN" altLang="en-US" sz="2800" dirty="0">
                  <a:latin typeface="微软雅黑" pitchFamily="34" charset="-122"/>
                  <a:ea typeface="微软雅黑" pitchFamily="34" charset="-122"/>
                </a:rPr>
                <a:t>异常遗失、异常重掷和异常的局限</a:t>
              </a:r>
              <a:endParaRPr lang="zh-CN" altLang="en-US" sz="2800" dirty="0">
                <a:latin typeface="微软雅黑" pitchFamily="34" charset="-122"/>
                <a:ea typeface="微软雅黑" pitchFamily="34" charset="-122"/>
                <a:cs typeface="Arial" pitchFamily="34" charset="0"/>
              </a:endParaRPr>
            </a:p>
          </p:txBody>
        </p:sp>
        <p:sp>
          <p:nvSpPr>
            <p:cNvPr id="21" name="矩形 20"/>
            <p:cNvSpPr/>
            <p:nvPr/>
          </p:nvSpPr>
          <p:spPr>
            <a:xfrm>
              <a:off x="1236374" y="1605423"/>
              <a:ext cx="1440160" cy="606375"/>
            </a:xfrm>
            <a:prstGeom prst="rect">
              <a:avLst/>
            </a:prstGeom>
            <a:solidFill>
              <a:schemeClr val="accent6">
                <a:lumMod val="75000"/>
              </a:schemeClr>
            </a:solidFill>
            <a:ln>
              <a:noFill/>
            </a:ln>
            <a:effectLst>
              <a:outerShdw blurRad="50800" dist="38100" dir="2700000" algn="tl" rotWithShape="0">
                <a:prstClr val="black">
                  <a:alpha val="40000"/>
                </a:prstClr>
              </a:outerShdw>
            </a:effectLst>
          </p:spPr>
          <p:txBody>
            <a:bodyPr wrap="none" anchor="ctr"/>
            <a:lstStyle/>
            <a:p>
              <a:pPr algn="ctr" fontAlgn="base">
                <a:lnSpc>
                  <a:spcPct val="150000"/>
                </a:lnSpc>
                <a:spcBef>
                  <a:spcPct val="0"/>
                </a:spcBef>
                <a:spcAft>
                  <a:spcPct val="0"/>
                </a:spcAft>
              </a:pPr>
              <a:r>
                <a:rPr lang="en-US" altLang="zh-CN" sz="2800" dirty="0" smtClean="0">
                  <a:latin typeface="Arial" pitchFamily="34" charset="0"/>
                  <a:ea typeface="微软雅黑" pitchFamily="34" charset="-122"/>
                  <a:cs typeface="Arial" pitchFamily="34" charset="0"/>
                </a:rPr>
                <a:t>6.2.5</a:t>
              </a:r>
              <a:endParaRPr lang="zh-CN" altLang="en-US" sz="2800" dirty="0">
                <a:latin typeface="Arial" pitchFamily="34" charset="0"/>
                <a:ea typeface="微软雅黑" pitchFamily="34" charset="-122"/>
                <a:cs typeface="Arial" pitchFamily="34" charset="0"/>
              </a:endParaRPr>
            </a:p>
          </p:txBody>
        </p:sp>
      </p:grpSp>
    </p:spTree>
    <p:extLst>
      <p:ext uri="{BB962C8B-B14F-4D97-AF65-F5344CB8AC3E}">
        <p14:creationId xmlns:p14="http://schemas.microsoft.com/office/powerpoint/2010/main" val="32339004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6.2.1 </a:t>
            </a:r>
            <a:r>
              <a:rPr lang="zh-CN" altLang="en-US" dirty="0" smtClean="0"/>
              <a:t>委托事件模型</a:t>
            </a:r>
            <a:endParaRPr lang="zh-CN" altLang="en-US" dirty="0"/>
          </a:p>
        </p:txBody>
      </p:sp>
      <p:sp>
        <p:nvSpPr>
          <p:cNvPr id="3" name="内容占位符 2"/>
          <p:cNvSpPr>
            <a:spLocks noGrp="1"/>
          </p:cNvSpPr>
          <p:nvPr>
            <p:ph idx="1"/>
          </p:nvPr>
        </p:nvSpPr>
        <p:spPr/>
        <p:txBody>
          <a:bodyPr>
            <a:normAutofit/>
          </a:bodyPr>
          <a:lstStyle/>
          <a:p>
            <a:pPr>
              <a:lnSpc>
                <a:spcPct val="90000"/>
              </a:lnSpc>
            </a:pPr>
            <a:r>
              <a:rPr lang="zh-CN" altLang="en-US" dirty="0" smtClean="0">
                <a:latin typeface="宋体" charset="-122"/>
              </a:rPr>
              <a:t>基本概念</a:t>
            </a:r>
            <a:endParaRPr lang="en-US" altLang="zh-CN" dirty="0" smtClean="0">
              <a:latin typeface="宋体" charset="-122"/>
            </a:endParaRPr>
          </a:p>
          <a:p>
            <a:pPr lvl="1"/>
            <a:r>
              <a:rPr lang="zh-CN" altLang="en-US" dirty="0" smtClean="0"/>
              <a:t>事件</a:t>
            </a:r>
            <a:endParaRPr lang="en-US" altLang="zh-CN" dirty="0" smtClean="0"/>
          </a:p>
          <a:p>
            <a:pPr lvl="2"/>
            <a:r>
              <a:rPr lang="zh-CN" altLang="en-US" dirty="0" smtClean="0"/>
              <a:t>用户</a:t>
            </a:r>
            <a:r>
              <a:rPr lang="zh-CN" altLang="en-US" dirty="0"/>
              <a:t>对组件的操作，形成一个事件</a:t>
            </a:r>
          </a:p>
          <a:p>
            <a:pPr lvl="1"/>
            <a:r>
              <a:rPr lang="zh-CN" altLang="en-US" dirty="0"/>
              <a:t>事件</a:t>
            </a:r>
            <a:r>
              <a:rPr lang="zh-CN" altLang="en-US" dirty="0" smtClean="0"/>
              <a:t>类</a:t>
            </a:r>
            <a:endParaRPr lang="en-US" altLang="zh-CN" dirty="0" smtClean="0"/>
          </a:p>
          <a:p>
            <a:pPr lvl="2"/>
            <a:r>
              <a:rPr lang="zh-CN" altLang="en-US" dirty="0" smtClean="0"/>
              <a:t>可</a:t>
            </a:r>
            <a:r>
              <a:rPr lang="zh-CN" altLang="en-US" dirty="0"/>
              <a:t>对事件进行分类，分别用类表示</a:t>
            </a:r>
          </a:p>
          <a:p>
            <a:pPr lvl="1"/>
            <a:r>
              <a:rPr lang="zh-CN" altLang="en-US" dirty="0"/>
              <a:t>事件</a:t>
            </a:r>
            <a:r>
              <a:rPr lang="zh-CN" altLang="en-US" dirty="0" smtClean="0"/>
              <a:t>对象</a:t>
            </a:r>
            <a:endParaRPr lang="en-US" altLang="zh-CN" dirty="0" smtClean="0"/>
          </a:p>
          <a:p>
            <a:pPr lvl="2"/>
            <a:r>
              <a:rPr lang="zh-CN" altLang="en-US" dirty="0" smtClean="0"/>
              <a:t>事件</a:t>
            </a:r>
            <a:r>
              <a:rPr lang="zh-CN" altLang="en-US" dirty="0"/>
              <a:t>发生时，系统自动</a:t>
            </a:r>
            <a:r>
              <a:rPr lang="zh-CN" altLang="en-US" dirty="0" smtClean="0"/>
              <a:t>创建一</a:t>
            </a:r>
            <a:r>
              <a:rPr lang="zh-CN" altLang="en-US" dirty="0"/>
              <a:t>个对象，表示发生的事件</a:t>
            </a:r>
          </a:p>
          <a:p>
            <a:pPr lvl="1"/>
            <a:r>
              <a:rPr lang="zh-CN" altLang="en-US" dirty="0"/>
              <a:t>事件</a:t>
            </a:r>
            <a:r>
              <a:rPr lang="zh-CN" altLang="en-US" dirty="0" smtClean="0"/>
              <a:t>源</a:t>
            </a:r>
            <a:endParaRPr lang="en-US" altLang="zh-CN" dirty="0" smtClean="0"/>
          </a:p>
          <a:p>
            <a:pPr lvl="2"/>
            <a:r>
              <a:rPr lang="zh-CN" altLang="en-US" dirty="0" smtClean="0"/>
              <a:t>发生</a:t>
            </a:r>
            <a:r>
              <a:rPr lang="zh-CN" altLang="en-US" dirty="0"/>
              <a:t>事件的组件，就是事件源</a:t>
            </a:r>
          </a:p>
          <a:p>
            <a:pPr lvl="1">
              <a:lnSpc>
                <a:spcPct val="90000"/>
              </a:lnSpc>
            </a:pPr>
            <a:endParaRPr lang="zh-CN" altLang="en-US" dirty="0">
              <a:latin typeface="宋体" charset="-122"/>
            </a:endParaRPr>
          </a:p>
        </p:txBody>
      </p:sp>
      <p:pic>
        <p:nvPicPr>
          <p:cNvPr id="1026" name="Picture 2" descr="D:\我的文档\ppt模板\高画质精美透明PNG图标572张@无忧PPT\png_icon_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4797152"/>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20728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6.2.1 </a:t>
            </a:r>
            <a:r>
              <a:rPr lang="zh-CN" altLang="en-US" dirty="0"/>
              <a:t>委托事件模型</a:t>
            </a:r>
          </a:p>
        </p:txBody>
      </p:sp>
      <p:sp>
        <p:nvSpPr>
          <p:cNvPr id="3" name="内容占位符 2"/>
          <p:cNvSpPr>
            <a:spLocks noGrp="1"/>
          </p:cNvSpPr>
          <p:nvPr>
            <p:ph idx="1"/>
          </p:nvPr>
        </p:nvSpPr>
        <p:spPr/>
        <p:txBody>
          <a:bodyPr>
            <a:normAutofit/>
          </a:bodyPr>
          <a:lstStyle/>
          <a:p>
            <a:pPr>
              <a:lnSpc>
                <a:spcPct val="90000"/>
              </a:lnSpc>
            </a:pPr>
            <a:r>
              <a:rPr lang="zh-CN" altLang="en-US" dirty="0" smtClean="0"/>
              <a:t>事件</a:t>
            </a:r>
            <a:r>
              <a:rPr lang="zh-CN" altLang="en-US" dirty="0"/>
              <a:t>监视器</a:t>
            </a:r>
          </a:p>
          <a:p>
            <a:pPr lvl="1">
              <a:lnSpc>
                <a:spcPct val="90000"/>
              </a:lnSpc>
            </a:pPr>
            <a:r>
              <a:rPr lang="zh-CN" altLang="en-US" dirty="0"/>
              <a:t>包含事件处理方法的一个类</a:t>
            </a:r>
            <a:r>
              <a:rPr lang="zh-CN" altLang="en-US" dirty="0" smtClean="0"/>
              <a:t>对象</a:t>
            </a:r>
            <a:endParaRPr lang="zh-CN" altLang="en-US" dirty="0"/>
          </a:p>
          <a:p>
            <a:pPr lvl="1">
              <a:lnSpc>
                <a:spcPct val="90000"/>
              </a:lnSpc>
            </a:pPr>
            <a:r>
              <a:rPr lang="zh-CN" altLang="en-US" dirty="0"/>
              <a:t>这个类中的每一个方法代表一种事件处理动作。这些方法通常在给定的接口中说明</a:t>
            </a:r>
          </a:p>
          <a:p>
            <a:pPr lvl="1">
              <a:lnSpc>
                <a:spcPct val="90000"/>
              </a:lnSpc>
            </a:pPr>
            <a:r>
              <a:rPr lang="zh-CN" altLang="en-US" dirty="0"/>
              <a:t>一个监视器可以监视多个事件源；一个事件源也可以注册多个</a:t>
            </a:r>
            <a:r>
              <a:rPr lang="zh-CN" altLang="en-US" dirty="0" smtClean="0"/>
              <a:t>监视器</a:t>
            </a:r>
            <a:endParaRPr lang="en-US" altLang="zh-CN" dirty="0" smtClean="0"/>
          </a:p>
          <a:p>
            <a:pPr>
              <a:lnSpc>
                <a:spcPct val="90000"/>
              </a:lnSpc>
            </a:pPr>
            <a:r>
              <a:rPr lang="zh-CN" altLang="en-US" dirty="0"/>
              <a:t>事件处理器</a:t>
            </a:r>
          </a:p>
          <a:p>
            <a:pPr lvl="1">
              <a:lnSpc>
                <a:spcPct val="90000"/>
              </a:lnSpc>
            </a:pPr>
            <a:r>
              <a:rPr lang="zh-CN" altLang="en-US" dirty="0"/>
              <a:t>负责处理事件的</a:t>
            </a:r>
            <a:r>
              <a:rPr lang="zh-CN" altLang="en-US" dirty="0" smtClean="0"/>
              <a:t>方法</a:t>
            </a:r>
            <a:endParaRPr lang="zh-CN" altLang="en-US" dirty="0"/>
          </a:p>
          <a:p>
            <a:pPr lvl="1">
              <a:lnSpc>
                <a:spcPct val="90000"/>
              </a:lnSpc>
            </a:pPr>
            <a:r>
              <a:rPr lang="zh-CN" altLang="en-US" dirty="0"/>
              <a:t>以方法的参数的形式指定它所要处理的</a:t>
            </a:r>
            <a:r>
              <a:rPr lang="zh-CN" altLang="en-US" dirty="0" smtClean="0"/>
              <a:t>事件</a:t>
            </a:r>
            <a:endParaRPr lang="zh-CN" altLang="en-US" dirty="0"/>
          </a:p>
          <a:p>
            <a:pPr lvl="1">
              <a:lnSpc>
                <a:spcPct val="90000"/>
              </a:lnSpc>
            </a:pPr>
            <a:endParaRPr lang="zh-CN" altLang="en-US" dirty="0"/>
          </a:p>
        </p:txBody>
      </p:sp>
      <p:pic>
        <p:nvPicPr>
          <p:cNvPr id="6" name="Picture 2" descr="D:\我的文档\ppt模板\高画质精美透明PNG图标572张@无忧PPT\png_icon_4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5085184"/>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3148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178172501"/>
              </p:ext>
            </p:extLst>
          </p:nvPr>
        </p:nvGraphicFramePr>
        <p:xfrm>
          <a:off x="899592" y="1988840"/>
          <a:ext cx="7384455" cy="3738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5"/>
          <p:cNvSpPr>
            <a:spLocks noChangeArrowheads="1"/>
          </p:cNvSpPr>
          <p:nvPr/>
        </p:nvSpPr>
        <p:spPr bwMode="auto">
          <a:xfrm>
            <a:off x="251520" y="777503"/>
            <a:ext cx="8176543" cy="851297"/>
          </a:xfrm>
          <a:prstGeom prst="wedgeRoundRectCallout">
            <a:avLst>
              <a:gd name="adj1" fmla="val -20833"/>
              <a:gd name="adj2" fmla="val 68913"/>
              <a:gd name="adj3" fmla="val 16667"/>
            </a:avLst>
          </a:prstGeom>
          <a:solidFill>
            <a:srgbClr val="43BBE1"/>
          </a:solidFill>
          <a:ln w="12700">
            <a:solidFill>
              <a:schemeClr val="bg1"/>
            </a:solidFill>
          </a:ln>
          <a:effectLst>
            <a:outerShdw blurRad="50800" dist="38100" algn="l" rotWithShape="0">
              <a:prstClr val="black">
                <a:alpha val="40000"/>
              </a:prstClr>
            </a:outerShdw>
          </a:effectLst>
        </p:spPr>
        <p:txBody>
          <a:bodyPr wrap="square">
            <a:spAutoFit/>
          </a:bodyPr>
          <a:lstStyle/>
          <a:p>
            <a:pPr>
              <a:defRPr/>
            </a:pPr>
            <a:r>
              <a:rPr lang="zh-CN" altLang="en-US" sz="1600" b="1" dirty="0" smtClean="0">
                <a:solidFill>
                  <a:schemeClr val="bg1"/>
                </a:solidFill>
                <a:latin typeface="微软雅黑" pitchFamily="34" charset="-122"/>
                <a:ea typeface="微软雅黑" pitchFamily="34" charset="-122"/>
              </a:rPr>
              <a:t>重点</a:t>
            </a:r>
            <a:endParaRPr lang="en-US" altLang="zh-CN" sz="1600" b="1" dirty="0" smtClean="0">
              <a:solidFill>
                <a:schemeClr val="bg1"/>
              </a:solidFill>
              <a:latin typeface="微软雅黑" pitchFamily="34" charset="-122"/>
              <a:ea typeface="微软雅黑" pitchFamily="34" charset="-122"/>
            </a:endParaRPr>
          </a:p>
          <a:p>
            <a:pPr>
              <a:defRPr/>
            </a:pPr>
            <a:r>
              <a:rPr lang="zh-CN" altLang="en-US" sz="28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掌握组件及布局，理解和掌握事件处理机制</a:t>
            </a:r>
            <a:endParaRPr lang="zh-CN" altLang="en-US" sz="2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矩形 1"/>
          <p:cNvSpPr>
            <a:spLocks noChangeArrowheads="1"/>
          </p:cNvSpPr>
          <p:nvPr/>
        </p:nvSpPr>
        <p:spPr bwMode="auto">
          <a:xfrm>
            <a:off x="755576" y="5962079"/>
            <a:ext cx="8176543" cy="851297"/>
          </a:xfrm>
          <a:prstGeom prst="wedgeRoundRectCallout">
            <a:avLst>
              <a:gd name="adj1" fmla="val -17161"/>
              <a:gd name="adj2" fmla="val -70563"/>
              <a:gd name="adj3" fmla="val 16667"/>
            </a:avLst>
          </a:prstGeom>
          <a:solidFill>
            <a:srgbClr val="FFC000"/>
          </a:solidFill>
          <a:ln w="12700">
            <a:solidFill>
              <a:schemeClr val="bg1"/>
            </a:solidFill>
          </a:ln>
          <a:effectLst>
            <a:outerShdw blurRad="50800" dist="38100" dir="2700000" algn="tl" rotWithShape="0">
              <a:prstClr val="black">
                <a:alpha val="40000"/>
              </a:prstClr>
            </a:outerShdw>
          </a:effectLst>
        </p:spPr>
        <p:txBody>
          <a:bodyPr wrap="square">
            <a:spAutoFit/>
          </a:bodyPr>
          <a:lstStyle/>
          <a:p>
            <a:pPr algn="r">
              <a:defRPr/>
            </a:pPr>
            <a:r>
              <a:rPr lang="zh-CN" altLang="en-US" sz="1600" b="1" dirty="0" smtClean="0">
                <a:latin typeface="微软雅黑" pitchFamily="34" charset="-122"/>
                <a:ea typeface="微软雅黑" pitchFamily="34" charset="-122"/>
                <a:cs typeface="Lao UI" pitchFamily="34" charset="0"/>
              </a:rPr>
              <a:t>难点</a:t>
            </a:r>
            <a:endParaRPr lang="en-US" altLang="zh-CN" sz="6600" b="1" dirty="0" smtClean="0">
              <a:latin typeface="Impact" pitchFamily="34" charset="0"/>
            </a:endParaRPr>
          </a:p>
          <a:p>
            <a:pPr algn="r">
              <a:defRPr/>
            </a:pP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事件处理机制</a:t>
            </a:r>
            <a:endParaRPr lang="zh-CN" altLang="en-US" sz="2800"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6472241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6.2.1 </a:t>
            </a:r>
            <a:r>
              <a:rPr lang="zh-CN" altLang="en-US" dirty="0"/>
              <a:t>委托事件模型</a:t>
            </a:r>
          </a:p>
        </p:txBody>
      </p:sp>
      <p:sp>
        <p:nvSpPr>
          <p:cNvPr id="3" name="内容占位符 2"/>
          <p:cNvSpPr>
            <a:spLocks noGrp="1"/>
          </p:cNvSpPr>
          <p:nvPr>
            <p:ph idx="1"/>
          </p:nvPr>
        </p:nvSpPr>
        <p:spPr/>
        <p:txBody>
          <a:bodyPr/>
          <a:lstStyle/>
          <a:p>
            <a:pPr>
              <a:lnSpc>
                <a:spcPct val="90000"/>
              </a:lnSpc>
            </a:pPr>
            <a:r>
              <a:rPr lang="zh-CN" altLang="en-US" dirty="0">
                <a:latin typeface="Tahoma" pitchFamily="34" charset="0"/>
              </a:rPr>
              <a:t>事件处理机制</a:t>
            </a:r>
            <a:endParaRPr lang="en-US" altLang="zh-CN" dirty="0">
              <a:latin typeface="Tahoma" pitchFamily="34" charset="0"/>
            </a:endParaRPr>
          </a:p>
          <a:p>
            <a:pPr lvl="1">
              <a:lnSpc>
                <a:spcPct val="90000"/>
              </a:lnSpc>
            </a:pPr>
            <a:r>
              <a:rPr lang="zh-CN" altLang="en-US" dirty="0"/>
              <a:t>当用户的操作到达某个组件时，即发生某种事件，该组件成为</a:t>
            </a:r>
            <a:r>
              <a:rPr lang="zh-CN" altLang="en-US" sz="3600" dirty="0">
                <a:solidFill>
                  <a:schemeClr val="tx2"/>
                </a:solidFill>
                <a:effectLst>
                  <a:outerShdw blurRad="38100" dist="38100" dir="2700000" algn="tl">
                    <a:srgbClr val="000000"/>
                  </a:outerShdw>
                </a:effectLst>
                <a:latin typeface="Tahoma" pitchFamily="34" charset="0"/>
              </a:rPr>
              <a:t>事件源</a:t>
            </a:r>
            <a:r>
              <a:rPr lang="zh-CN" altLang="en-US" dirty="0"/>
              <a:t>；发生事件后，系统会产生一个</a:t>
            </a:r>
            <a:r>
              <a:rPr lang="zh-CN" altLang="en-US" sz="3600" dirty="0">
                <a:solidFill>
                  <a:schemeClr val="tx2"/>
                </a:solidFill>
                <a:effectLst>
                  <a:outerShdw blurRad="38100" dist="38100" dir="2700000" algn="tl">
                    <a:srgbClr val="000000"/>
                  </a:outerShdw>
                </a:effectLst>
                <a:latin typeface="Tahoma" pitchFamily="34" charset="0"/>
              </a:rPr>
              <a:t>事件对象</a:t>
            </a:r>
            <a:r>
              <a:rPr lang="zh-CN" altLang="en-US" dirty="0"/>
              <a:t>，代表发生的具体事件，同时注册在事件源上的</a:t>
            </a:r>
            <a:r>
              <a:rPr lang="zh-CN" altLang="en-US" sz="3600" dirty="0">
                <a:solidFill>
                  <a:schemeClr val="tx2"/>
                </a:solidFill>
                <a:effectLst>
                  <a:outerShdw blurRad="38100" dist="38100" dir="2700000" algn="tl">
                    <a:srgbClr val="000000"/>
                  </a:outerShdw>
                </a:effectLst>
                <a:latin typeface="Tahoma" pitchFamily="34" charset="0"/>
              </a:rPr>
              <a:t>监视器对象</a:t>
            </a:r>
            <a:r>
              <a:rPr lang="zh-CN" altLang="en-US" dirty="0"/>
              <a:t>会得到通知，调用相应的</a:t>
            </a:r>
            <a:r>
              <a:rPr lang="zh-CN" altLang="en-US" sz="3600" dirty="0">
                <a:solidFill>
                  <a:schemeClr val="tx2"/>
                </a:solidFill>
                <a:effectLst>
                  <a:outerShdw blurRad="38100" dist="38100" dir="2700000" algn="tl">
                    <a:srgbClr val="000000"/>
                  </a:outerShdw>
                </a:effectLst>
                <a:latin typeface="Tahoma" pitchFamily="34" charset="0"/>
              </a:rPr>
              <a:t>事件处理器</a:t>
            </a:r>
            <a:r>
              <a:rPr lang="zh-CN" altLang="en-US" dirty="0"/>
              <a:t>完成事件的具体处理，即产生事件的效果，而调用事件处理器时需要将</a:t>
            </a:r>
            <a:r>
              <a:rPr lang="zh-CN" altLang="en-US" sz="3600" dirty="0">
                <a:solidFill>
                  <a:schemeClr val="tx2"/>
                </a:solidFill>
                <a:effectLst>
                  <a:outerShdw blurRad="38100" dist="38100" dir="2700000" algn="tl">
                    <a:srgbClr val="000000"/>
                  </a:outerShdw>
                </a:effectLst>
                <a:latin typeface="Tahoma" pitchFamily="34" charset="0"/>
              </a:rPr>
              <a:t>事件对象</a:t>
            </a:r>
            <a:r>
              <a:rPr lang="zh-CN" altLang="en-US" dirty="0"/>
              <a:t>以</a:t>
            </a:r>
            <a:r>
              <a:rPr lang="zh-CN" altLang="en-US" sz="3600" dirty="0">
                <a:solidFill>
                  <a:schemeClr val="tx2"/>
                </a:solidFill>
                <a:effectLst>
                  <a:outerShdw blurRad="38100" dist="38100" dir="2700000" algn="tl">
                    <a:srgbClr val="000000"/>
                  </a:outerShdw>
                </a:effectLst>
                <a:latin typeface="Tahoma" pitchFamily="34" charset="0"/>
              </a:rPr>
              <a:t>参数</a:t>
            </a:r>
            <a:r>
              <a:rPr lang="zh-CN" altLang="en-US" dirty="0"/>
              <a:t>形式传递给事件处理器，以便在处理时获得事件的详细信息</a:t>
            </a:r>
          </a:p>
        </p:txBody>
      </p:sp>
      <p:pic>
        <p:nvPicPr>
          <p:cNvPr id="5122" name="Picture 2" descr="D:\我的文档\ppt模板\高画质精美透明PNG图标572张@无忧PPT\png_icon_4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508518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java\course\pic\7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501008"/>
            <a:ext cx="7848600"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927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6.2.2 </a:t>
            </a:r>
            <a:r>
              <a:rPr lang="zh-CN" altLang="en-US" dirty="0" smtClean="0"/>
              <a:t>事件处理方法</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latin typeface="Tahoma" pitchFamily="34" charset="0"/>
              </a:rPr>
              <a:t>事件</a:t>
            </a:r>
            <a:r>
              <a:rPr lang="zh-CN" altLang="en-US" dirty="0" smtClean="0">
                <a:latin typeface="Tahoma" pitchFamily="34" charset="0"/>
              </a:rPr>
              <a:t>分类</a:t>
            </a:r>
            <a:endParaRPr lang="en-US" altLang="zh-CN" dirty="0" smtClean="0">
              <a:latin typeface="Tahoma" pitchFamily="34" charset="0"/>
            </a:endParaRPr>
          </a:p>
          <a:p>
            <a:pPr lvl="1">
              <a:lnSpc>
                <a:spcPct val="90000"/>
              </a:lnSpc>
            </a:pPr>
            <a:r>
              <a:rPr lang="zh-CN" altLang="en-US" dirty="0" smtClean="0"/>
              <a:t>按照</a:t>
            </a:r>
            <a:r>
              <a:rPr lang="zh-CN" altLang="en-US" dirty="0"/>
              <a:t>事件源，将事件分类：</a:t>
            </a:r>
          </a:p>
          <a:p>
            <a:pPr lvl="2">
              <a:lnSpc>
                <a:spcPct val="90000"/>
              </a:lnSpc>
            </a:pPr>
            <a:r>
              <a:rPr lang="zh-CN" altLang="en-US" dirty="0">
                <a:latin typeface="Tahoma" pitchFamily="34" charset="0"/>
              </a:rPr>
              <a:t>鼠标事件(</a:t>
            </a:r>
            <a:r>
              <a:rPr lang="en-US" altLang="zh-CN" dirty="0" err="1">
                <a:latin typeface="Tahoma" pitchFamily="34" charset="0"/>
              </a:rPr>
              <a:t>MouseEvent</a:t>
            </a:r>
            <a:r>
              <a:rPr lang="zh-CN" altLang="en-US" dirty="0">
                <a:latin typeface="Tahoma" pitchFamily="34" charset="0"/>
              </a:rPr>
              <a:t>)：鼠标落下、移动等；</a:t>
            </a:r>
          </a:p>
          <a:p>
            <a:pPr lvl="2">
              <a:lnSpc>
                <a:spcPct val="90000"/>
              </a:lnSpc>
            </a:pPr>
            <a:r>
              <a:rPr lang="zh-CN" altLang="en-US" dirty="0">
                <a:latin typeface="Tahoma" pitchFamily="34" charset="0"/>
              </a:rPr>
              <a:t>窗口事件(</a:t>
            </a:r>
            <a:r>
              <a:rPr lang="en-US" altLang="zh-CN" dirty="0" err="1">
                <a:latin typeface="Tahoma" pitchFamily="34" charset="0"/>
              </a:rPr>
              <a:t>WindowEvent</a:t>
            </a:r>
            <a:r>
              <a:rPr lang="en-US" altLang="zh-CN" dirty="0">
                <a:latin typeface="Tahoma" pitchFamily="34" charset="0"/>
              </a:rPr>
              <a:t>)：</a:t>
            </a:r>
            <a:r>
              <a:rPr lang="zh-CN" altLang="en-US" dirty="0">
                <a:latin typeface="Tahoma" pitchFamily="34" charset="0"/>
              </a:rPr>
              <a:t>窗口关闭、最小化等；</a:t>
            </a:r>
          </a:p>
          <a:p>
            <a:pPr lvl="2">
              <a:lnSpc>
                <a:spcPct val="90000"/>
              </a:lnSpc>
            </a:pPr>
            <a:r>
              <a:rPr lang="zh-CN" altLang="en-US" dirty="0">
                <a:latin typeface="Tahoma" pitchFamily="34" charset="0"/>
              </a:rPr>
              <a:t>动作事件(</a:t>
            </a:r>
            <a:r>
              <a:rPr lang="en-US" altLang="zh-CN" dirty="0" err="1">
                <a:latin typeface="Tahoma" pitchFamily="34" charset="0"/>
              </a:rPr>
              <a:t>ActionEvent</a:t>
            </a:r>
            <a:r>
              <a:rPr lang="en-US" altLang="zh-CN" dirty="0">
                <a:latin typeface="Tahoma" pitchFamily="34" charset="0"/>
              </a:rPr>
              <a:t>)：</a:t>
            </a:r>
            <a:r>
              <a:rPr lang="zh-CN" altLang="en-US" dirty="0">
                <a:latin typeface="Tahoma" pitchFamily="34" charset="0"/>
              </a:rPr>
              <a:t>用户的一个动作导致了某个组件本身最基本的作用发生时。如：按下按钮的动作导致按钮的最基本作用发生，这个按钮被按下的事件就是动作事件</a:t>
            </a:r>
          </a:p>
        </p:txBody>
      </p:sp>
      <p:pic>
        <p:nvPicPr>
          <p:cNvPr id="8" name="Picture 2" descr="D:\我的文档\ppt模板\高画质精美透明PNG图标572张@无忧PPT\png_icon_4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4941168"/>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37467"/>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6.2.2 </a:t>
            </a:r>
            <a:r>
              <a:rPr lang="zh-CN" altLang="en-US" dirty="0"/>
              <a:t>事件处理方法</a:t>
            </a:r>
          </a:p>
        </p:txBody>
      </p:sp>
      <p:sp>
        <p:nvSpPr>
          <p:cNvPr id="3" name="内容占位符 2"/>
          <p:cNvSpPr>
            <a:spLocks noGrp="1"/>
          </p:cNvSpPr>
          <p:nvPr>
            <p:ph idx="1"/>
          </p:nvPr>
        </p:nvSpPr>
        <p:spPr/>
        <p:txBody>
          <a:bodyPr/>
          <a:lstStyle/>
          <a:p>
            <a:r>
              <a:rPr lang="zh-CN" altLang="en-US" dirty="0">
                <a:latin typeface="Tahoma" pitchFamily="34" charset="0"/>
              </a:rPr>
              <a:t>事件类及事件对象</a:t>
            </a:r>
          </a:p>
          <a:p>
            <a:pPr lvl="1"/>
            <a:r>
              <a:rPr lang="en-US" altLang="zh-CN" dirty="0">
                <a:latin typeface="Tahoma" pitchFamily="34" charset="0"/>
              </a:rPr>
              <a:t>Java</a:t>
            </a:r>
            <a:r>
              <a:rPr lang="zh-CN" altLang="en-US" dirty="0">
                <a:latin typeface="Tahoma" pitchFamily="34" charset="0"/>
              </a:rPr>
              <a:t>为每类事件定义了事件类，当对应的事件发生时，系统自动创建事件对象</a:t>
            </a:r>
          </a:p>
          <a:p>
            <a:pPr lvl="1"/>
            <a:r>
              <a:rPr lang="zh-CN" altLang="en-US" dirty="0">
                <a:latin typeface="Tahoma" pitchFamily="34" charset="0"/>
              </a:rPr>
              <a:t>常见事件类</a:t>
            </a:r>
            <a:r>
              <a:rPr lang="zh-CN" altLang="en-US" dirty="0" smtClean="0">
                <a:latin typeface="Tahoma" pitchFamily="34" charset="0"/>
              </a:rPr>
              <a:t>有</a:t>
            </a:r>
            <a:endParaRPr lang="en-US" altLang="zh-CN" dirty="0" smtClean="0">
              <a:latin typeface="Tahoma" pitchFamily="34" charset="0"/>
            </a:endParaRPr>
          </a:p>
          <a:p>
            <a:pPr lvl="2"/>
            <a:r>
              <a:rPr lang="en-US" altLang="zh-CN" dirty="0" err="1" smtClean="0">
                <a:latin typeface="Tahoma" pitchFamily="34" charset="0"/>
              </a:rPr>
              <a:t>WindowEvent</a:t>
            </a:r>
            <a:endParaRPr lang="en-US" altLang="zh-CN" dirty="0" smtClean="0">
              <a:latin typeface="Tahoma" pitchFamily="34" charset="0"/>
            </a:endParaRPr>
          </a:p>
          <a:p>
            <a:pPr lvl="2"/>
            <a:r>
              <a:rPr lang="en-US" altLang="zh-CN" dirty="0" err="1" smtClean="0">
                <a:latin typeface="Tahoma" pitchFamily="34" charset="0"/>
              </a:rPr>
              <a:t>ActionEvent</a:t>
            </a:r>
            <a:endParaRPr lang="en-US" altLang="zh-CN" dirty="0" smtClean="0">
              <a:latin typeface="Tahoma" pitchFamily="34" charset="0"/>
            </a:endParaRPr>
          </a:p>
          <a:p>
            <a:pPr lvl="2"/>
            <a:r>
              <a:rPr lang="en-US" altLang="zh-CN" dirty="0" err="1" smtClean="0">
                <a:latin typeface="Tahoma" pitchFamily="34" charset="0"/>
              </a:rPr>
              <a:t>MouseEvent</a:t>
            </a:r>
            <a:endParaRPr lang="zh-CN" altLang="en-US" dirty="0">
              <a:latin typeface="Tahoma" pitchFamily="34" charset="0"/>
            </a:endParaRPr>
          </a:p>
        </p:txBody>
      </p:sp>
      <p:pic>
        <p:nvPicPr>
          <p:cNvPr id="4" name="Picture 2" descr="D:\我的文档\ppt模板\高画质精美透明PNG图标572张@无忧PPT\png_icon_5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501317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998529"/>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6.2.2 </a:t>
            </a:r>
            <a:r>
              <a:rPr lang="zh-CN" altLang="en-US" dirty="0"/>
              <a:t>事件处理方法</a:t>
            </a:r>
          </a:p>
        </p:txBody>
      </p:sp>
      <p:sp>
        <p:nvSpPr>
          <p:cNvPr id="3" name="内容占位符 2"/>
          <p:cNvSpPr>
            <a:spLocks noGrp="1"/>
          </p:cNvSpPr>
          <p:nvPr>
            <p:ph idx="1"/>
          </p:nvPr>
        </p:nvSpPr>
        <p:spPr/>
        <p:txBody>
          <a:bodyPr/>
          <a:lstStyle/>
          <a:p>
            <a:r>
              <a:rPr lang="zh-CN" altLang="en-US" dirty="0">
                <a:latin typeface="Tahoma" pitchFamily="34" charset="0"/>
              </a:rPr>
              <a:t>事件监听器接口</a:t>
            </a:r>
          </a:p>
          <a:p>
            <a:pPr lvl="1"/>
            <a:r>
              <a:rPr lang="en-US" altLang="zh-CN" dirty="0">
                <a:latin typeface="Tahoma" pitchFamily="34" charset="0"/>
              </a:rPr>
              <a:t>Java</a:t>
            </a:r>
            <a:r>
              <a:rPr lang="zh-CN" altLang="en-US" dirty="0">
                <a:latin typeface="Tahoma" pitchFamily="34" charset="0"/>
              </a:rPr>
              <a:t>为每个事件类定义了对应的事件监听器接口，其中规定了针对这类事件可采取的处理方法</a:t>
            </a:r>
          </a:p>
          <a:p>
            <a:pPr lvl="1"/>
            <a:r>
              <a:rPr lang="zh-CN" altLang="en-US" dirty="0">
                <a:latin typeface="Tahoma" pitchFamily="34" charset="0"/>
              </a:rPr>
              <a:t>常见事件监听器接口</a:t>
            </a:r>
            <a:r>
              <a:rPr lang="zh-CN" altLang="en-US" dirty="0" smtClean="0">
                <a:latin typeface="Tahoma" pitchFamily="34" charset="0"/>
              </a:rPr>
              <a:t>有</a:t>
            </a:r>
            <a:endParaRPr lang="en-US" altLang="zh-CN" dirty="0" smtClean="0">
              <a:latin typeface="Tahoma" pitchFamily="34" charset="0"/>
            </a:endParaRPr>
          </a:p>
          <a:p>
            <a:pPr lvl="2"/>
            <a:r>
              <a:rPr lang="en-US" altLang="zh-CN" dirty="0" err="1" smtClean="0">
                <a:latin typeface="Tahoma" pitchFamily="34" charset="0"/>
              </a:rPr>
              <a:t>WindowListener</a:t>
            </a:r>
            <a:endParaRPr lang="en-US" altLang="zh-CN" dirty="0" smtClean="0">
              <a:latin typeface="Tahoma" pitchFamily="34" charset="0"/>
            </a:endParaRPr>
          </a:p>
          <a:p>
            <a:pPr lvl="2"/>
            <a:r>
              <a:rPr lang="en-US" altLang="zh-CN" dirty="0" err="1" smtClean="0">
                <a:latin typeface="Tahoma" pitchFamily="34" charset="0"/>
              </a:rPr>
              <a:t>ActionListener</a:t>
            </a:r>
            <a:endParaRPr lang="en-US" altLang="zh-CN" dirty="0" smtClean="0">
              <a:latin typeface="Tahoma" pitchFamily="34" charset="0"/>
            </a:endParaRPr>
          </a:p>
          <a:p>
            <a:pPr lvl="2"/>
            <a:r>
              <a:rPr lang="en-US" altLang="zh-CN" dirty="0" err="1" smtClean="0">
                <a:latin typeface="Tahoma" pitchFamily="34" charset="0"/>
              </a:rPr>
              <a:t>MouseListener</a:t>
            </a:r>
            <a:endParaRPr lang="zh-CN" altLang="en-US" dirty="0">
              <a:latin typeface="Tahoma" pitchFamily="34" charset="0"/>
            </a:endParaRPr>
          </a:p>
        </p:txBody>
      </p:sp>
      <p:pic>
        <p:nvPicPr>
          <p:cNvPr id="5" name="Picture 2" descr="D:\我的文档\ppt模板\高画质精美透明PNG图标572张@无忧PPT\png_icon_5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52292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44071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6.2.2 </a:t>
            </a:r>
            <a:r>
              <a:rPr lang="zh-CN" altLang="en-US" dirty="0"/>
              <a:t>事件处理方法</a:t>
            </a:r>
          </a:p>
        </p:txBody>
      </p:sp>
      <p:sp>
        <p:nvSpPr>
          <p:cNvPr id="3" name="内容占位符 2"/>
          <p:cNvSpPr>
            <a:spLocks noGrp="1"/>
          </p:cNvSpPr>
          <p:nvPr>
            <p:ph idx="1"/>
          </p:nvPr>
        </p:nvSpPr>
        <p:spPr/>
        <p:txBody>
          <a:bodyPr/>
          <a:lstStyle/>
          <a:p>
            <a:r>
              <a:rPr lang="zh-CN" altLang="en-US" dirty="0">
                <a:latin typeface="Tahoma" pitchFamily="34" charset="0"/>
              </a:rPr>
              <a:t>事件处理器</a:t>
            </a:r>
          </a:p>
          <a:p>
            <a:pPr lvl="1"/>
            <a:r>
              <a:rPr lang="zh-CN" altLang="en-US" dirty="0">
                <a:latin typeface="Tahoma" pitchFamily="34" charset="0"/>
              </a:rPr>
              <a:t>即事件监听器接口规定的针对这类事件的处理方法</a:t>
            </a:r>
          </a:p>
          <a:p>
            <a:pPr lvl="1"/>
            <a:r>
              <a:rPr lang="zh-CN" altLang="en-US" dirty="0">
                <a:latin typeface="Tahoma" pitchFamily="34" charset="0"/>
              </a:rPr>
              <a:t>常见事件处理器</a:t>
            </a:r>
            <a:r>
              <a:rPr lang="zh-CN" altLang="en-US" dirty="0" smtClean="0">
                <a:latin typeface="Tahoma" pitchFamily="34" charset="0"/>
              </a:rPr>
              <a:t>有</a:t>
            </a:r>
            <a:endParaRPr lang="en-US" altLang="zh-CN" dirty="0" smtClean="0">
              <a:latin typeface="Tahoma" pitchFamily="34" charset="0"/>
            </a:endParaRPr>
          </a:p>
          <a:p>
            <a:pPr lvl="2"/>
            <a:r>
              <a:rPr lang="en-US" altLang="zh-CN" dirty="0" err="1">
                <a:latin typeface="Tahoma" pitchFamily="34" charset="0"/>
              </a:rPr>
              <a:t>w</a:t>
            </a:r>
            <a:r>
              <a:rPr lang="en-US" altLang="zh-CN" dirty="0" err="1" smtClean="0">
                <a:latin typeface="Tahoma" pitchFamily="34" charset="0"/>
              </a:rPr>
              <a:t>indowPerformed</a:t>
            </a:r>
            <a:endParaRPr lang="en-US" altLang="zh-CN" dirty="0" smtClean="0">
              <a:latin typeface="Tahoma" pitchFamily="34" charset="0"/>
            </a:endParaRPr>
          </a:p>
          <a:p>
            <a:pPr lvl="2"/>
            <a:r>
              <a:rPr lang="en-US" altLang="zh-CN" dirty="0" err="1">
                <a:latin typeface="Tahoma" pitchFamily="34" charset="0"/>
              </a:rPr>
              <a:t>a</a:t>
            </a:r>
            <a:r>
              <a:rPr lang="en-US" altLang="zh-CN" dirty="0" err="1" smtClean="0">
                <a:latin typeface="Tahoma" pitchFamily="34" charset="0"/>
              </a:rPr>
              <a:t>ctionPerformed</a:t>
            </a:r>
            <a:r>
              <a:rPr lang="en-US" altLang="zh-CN" dirty="0" smtClean="0">
                <a:latin typeface="Tahoma" pitchFamily="34" charset="0"/>
              </a:rPr>
              <a:t> </a:t>
            </a:r>
            <a:endParaRPr lang="en-US" altLang="zh-CN" dirty="0" smtClean="0">
              <a:latin typeface="Tahoma" pitchFamily="34" charset="0"/>
            </a:endParaRPr>
          </a:p>
          <a:p>
            <a:pPr lvl="2"/>
            <a:r>
              <a:rPr lang="en-US" altLang="zh-CN" dirty="0" err="1">
                <a:latin typeface="Tahoma" pitchFamily="34" charset="0"/>
              </a:rPr>
              <a:t>m</a:t>
            </a:r>
            <a:r>
              <a:rPr lang="en-US" altLang="zh-CN" dirty="0" err="1" smtClean="0">
                <a:latin typeface="Tahoma" pitchFamily="34" charset="0"/>
              </a:rPr>
              <a:t>ousePerformed</a:t>
            </a:r>
            <a:endParaRPr lang="zh-CN" altLang="en-US" dirty="0">
              <a:latin typeface="Tahoma" pitchFamily="34" charset="0"/>
            </a:endParaRPr>
          </a:p>
        </p:txBody>
      </p:sp>
      <p:pic>
        <p:nvPicPr>
          <p:cNvPr id="5122" name="Picture 2" descr="D:\我的文档\ppt模板\高画质精美透明PNG图标572张@无忧PPT\png_icon_0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5157192"/>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511135"/>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1918918783"/>
              </p:ext>
            </p:extLst>
          </p:nvPr>
        </p:nvGraphicFramePr>
        <p:xfrm>
          <a:off x="107504" y="1484784"/>
          <a:ext cx="8640960" cy="3635082"/>
        </p:xfrm>
        <a:graphic>
          <a:graphicData uri="http://schemas.openxmlformats.org/drawingml/2006/table">
            <a:tbl>
              <a:tblPr firstRow="1" bandRow="1">
                <a:tableStyleId>{5C22544A-7EE6-4342-B048-85BDC9FD1C3A}</a:tableStyleId>
              </a:tblPr>
              <a:tblGrid>
                <a:gridCol w="1584176"/>
                <a:gridCol w="2376264"/>
                <a:gridCol w="2448272"/>
                <a:gridCol w="2232248"/>
              </a:tblGrid>
              <a:tr h="666736">
                <a:tc>
                  <a:txBody>
                    <a:bodyPr/>
                    <a:lstStyle/>
                    <a:p>
                      <a:pPr algn="ctr"/>
                      <a:r>
                        <a:rPr lang="zh-CN" altLang="en-US" sz="2800" dirty="0" smtClean="0">
                          <a:latin typeface="微软雅黑" pitchFamily="34" charset="-122"/>
                          <a:ea typeface="微软雅黑" pitchFamily="34" charset="-122"/>
                        </a:rPr>
                        <a:t>事件</a:t>
                      </a:r>
                      <a:endParaRPr lang="zh-CN" altLang="en-US" sz="2800" dirty="0">
                        <a:latin typeface="微软雅黑" pitchFamily="34" charset="-122"/>
                        <a:ea typeface="微软雅黑" pitchFamily="34" charset="-122"/>
                      </a:endParaRPr>
                    </a:p>
                  </a:txBody>
                  <a:tcPr/>
                </a:tc>
                <a:tc>
                  <a:txBody>
                    <a:bodyPr/>
                    <a:lstStyle/>
                    <a:p>
                      <a:pPr algn="ctr"/>
                      <a:r>
                        <a:rPr lang="zh-CN" altLang="en-US" sz="2800" dirty="0" smtClean="0">
                          <a:latin typeface="微软雅黑" pitchFamily="34" charset="-122"/>
                          <a:ea typeface="微软雅黑" pitchFamily="34" charset="-122"/>
                        </a:rPr>
                        <a:t>鼠标事件</a:t>
                      </a:r>
                      <a:endParaRPr lang="zh-CN" altLang="en-US" sz="2800" dirty="0">
                        <a:latin typeface="微软雅黑" pitchFamily="34" charset="-122"/>
                        <a:ea typeface="微软雅黑" pitchFamily="34" charset="-122"/>
                      </a:endParaRPr>
                    </a:p>
                  </a:txBody>
                  <a:tcPr/>
                </a:tc>
                <a:tc>
                  <a:txBody>
                    <a:bodyPr/>
                    <a:lstStyle/>
                    <a:p>
                      <a:pPr algn="ctr"/>
                      <a:r>
                        <a:rPr lang="zh-CN" altLang="en-US" sz="2800" dirty="0" smtClean="0">
                          <a:latin typeface="微软雅黑" pitchFamily="34" charset="-122"/>
                          <a:ea typeface="微软雅黑" pitchFamily="34" charset="-122"/>
                        </a:rPr>
                        <a:t>窗口事件</a:t>
                      </a:r>
                      <a:endParaRPr lang="zh-CN" altLang="en-US" sz="2800" dirty="0">
                        <a:latin typeface="微软雅黑" pitchFamily="34" charset="-122"/>
                        <a:ea typeface="微软雅黑" pitchFamily="34" charset="-122"/>
                      </a:endParaRPr>
                    </a:p>
                  </a:txBody>
                  <a:tcPr/>
                </a:tc>
                <a:tc>
                  <a:txBody>
                    <a:bodyPr/>
                    <a:lstStyle/>
                    <a:p>
                      <a:pPr algn="ctr"/>
                      <a:r>
                        <a:rPr lang="zh-CN" altLang="en-US" sz="2800" dirty="0" smtClean="0">
                          <a:latin typeface="微软雅黑" pitchFamily="34" charset="-122"/>
                          <a:ea typeface="微软雅黑" pitchFamily="34" charset="-122"/>
                        </a:rPr>
                        <a:t>动作事件</a:t>
                      </a:r>
                      <a:endParaRPr lang="zh-CN" altLang="en-US" sz="2800" dirty="0">
                        <a:latin typeface="微软雅黑" pitchFamily="34" charset="-122"/>
                        <a:ea typeface="微软雅黑" pitchFamily="34" charset="-122"/>
                      </a:endParaRPr>
                    </a:p>
                  </a:txBody>
                  <a:tcPr/>
                </a:tc>
              </a:tr>
              <a:tr h="666736">
                <a:tc>
                  <a:txBody>
                    <a:bodyPr/>
                    <a:lstStyle/>
                    <a:p>
                      <a:pPr algn="ctr"/>
                      <a:r>
                        <a:rPr lang="zh-CN" altLang="en-US" sz="2000" dirty="0" smtClean="0">
                          <a:latin typeface="微软雅黑" pitchFamily="34" charset="-122"/>
                          <a:ea typeface="微软雅黑" pitchFamily="34" charset="-122"/>
                        </a:rPr>
                        <a:t>事件类</a:t>
                      </a:r>
                      <a:endParaRPr lang="zh-CN" altLang="en-US" sz="2000" dirty="0">
                        <a:latin typeface="微软雅黑" pitchFamily="34" charset="-122"/>
                        <a:ea typeface="微软雅黑" pitchFamily="34" charset="-122"/>
                      </a:endParaRPr>
                    </a:p>
                  </a:txBody>
                  <a:tcPr/>
                </a:tc>
                <a:tc>
                  <a:txBody>
                    <a:bodyPr/>
                    <a:lstStyle/>
                    <a:p>
                      <a:pPr algn="ctr"/>
                      <a:r>
                        <a:rPr lang="en-US" altLang="zh-CN" sz="2000" dirty="0" err="1" smtClean="0">
                          <a:latin typeface="微软雅黑" pitchFamily="34" charset="-122"/>
                          <a:ea typeface="微软雅黑" pitchFamily="34" charset="-122"/>
                        </a:rPr>
                        <a:t>MouseEvent</a:t>
                      </a:r>
                      <a:endParaRPr lang="zh-CN" altLang="en-US" sz="2000" dirty="0">
                        <a:latin typeface="微软雅黑" pitchFamily="34" charset="-122"/>
                        <a:ea typeface="微软雅黑" pitchFamily="34" charset="-122"/>
                      </a:endParaRPr>
                    </a:p>
                  </a:txBody>
                  <a:tcPr/>
                </a:tc>
                <a:tc>
                  <a:txBody>
                    <a:bodyPr/>
                    <a:lstStyle/>
                    <a:p>
                      <a:pPr algn="ctr"/>
                      <a:r>
                        <a:rPr lang="en-US" altLang="zh-CN" sz="2000" dirty="0" err="1" smtClean="0">
                          <a:latin typeface="微软雅黑" pitchFamily="34" charset="-122"/>
                          <a:ea typeface="微软雅黑" pitchFamily="34" charset="-122"/>
                        </a:rPr>
                        <a:t>WindwoEvent</a:t>
                      </a:r>
                      <a:endParaRPr lang="zh-CN" altLang="en-US" sz="2000" dirty="0">
                        <a:latin typeface="微软雅黑" pitchFamily="34" charset="-122"/>
                        <a:ea typeface="微软雅黑" pitchFamily="34" charset="-122"/>
                      </a:endParaRPr>
                    </a:p>
                  </a:txBody>
                  <a:tcPr/>
                </a:tc>
                <a:tc>
                  <a:txBody>
                    <a:bodyPr/>
                    <a:lstStyle/>
                    <a:p>
                      <a:pPr algn="ctr"/>
                      <a:r>
                        <a:rPr lang="en-US" altLang="zh-CN" sz="2000" dirty="0" err="1" smtClean="0">
                          <a:latin typeface="微软雅黑" pitchFamily="34" charset="-122"/>
                          <a:ea typeface="微软雅黑" pitchFamily="34" charset="-122"/>
                        </a:rPr>
                        <a:t>ActionEvent</a:t>
                      </a:r>
                      <a:endParaRPr lang="zh-CN" altLang="en-US" sz="2000" dirty="0">
                        <a:latin typeface="微软雅黑" pitchFamily="34" charset="-122"/>
                        <a:ea typeface="微软雅黑" pitchFamily="34" charset="-122"/>
                      </a:endParaRPr>
                    </a:p>
                  </a:txBody>
                  <a:tcPr/>
                </a:tc>
              </a:tr>
              <a:tr h="1150805">
                <a:tc>
                  <a:txBody>
                    <a:bodyPr/>
                    <a:lstStyle/>
                    <a:p>
                      <a:pPr algn="ctr"/>
                      <a:r>
                        <a:rPr lang="zh-CN" altLang="en-US" sz="2000" dirty="0" smtClean="0">
                          <a:latin typeface="微软雅黑" pitchFamily="34" charset="-122"/>
                          <a:ea typeface="微软雅黑" pitchFamily="34" charset="-122"/>
                        </a:rPr>
                        <a:t>监听器接口</a:t>
                      </a:r>
                      <a:endParaRPr lang="zh-CN" altLang="en-US" sz="2000" dirty="0">
                        <a:latin typeface="微软雅黑" pitchFamily="34" charset="-122"/>
                        <a:ea typeface="微软雅黑" pitchFamily="34" charset="-122"/>
                      </a:endParaRPr>
                    </a:p>
                  </a:txBody>
                  <a:tcPr/>
                </a:tc>
                <a:tc>
                  <a:txBody>
                    <a:bodyPr/>
                    <a:lstStyle/>
                    <a:p>
                      <a:pPr algn="ctr"/>
                      <a:r>
                        <a:rPr lang="en-US" altLang="zh-CN" sz="2000" dirty="0" err="1" smtClean="0">
                          <a:latin typeface="微软雅黑" pitchFamily="34" charset="-122"/>
                          <a:ea typeface="微软雅黑" pitchFamily="34" charset="-122"/>
                        </a:rPr>
                        <a:t>MouseListener</a:t>
                      </a:r>
                      <a:endParaRPr lang="zh-CN" altLang="en-US" sz="2000" dirty="0">
                        <a:latin typeface="微软雅黑" pitchFamily="34" charset="-122"/>
                        <a:ea typeface="微软雅黑" pitchFamily="34" charset="-122"/>
                      </a:endParaRPr>
                    </a:p>
                  </a:txBody>
                  <a:tcPr/>
                </a:tc>
                <a:tc>
                  <a:txBody>
                    <a:bodyPr/>
                    <a:lstStyle/>
                    <a:p>
                      <a:pPr algn="ctr"/>
                      <a:r>
                        <a:rPr lang="en-US" altLang="zh-CN" sz="2000" dirty="0" err="1" smtClean="0">
                          <a:latin typeface="微软雅黑" pitchFamily="34" charset="-122"/>
                          <a:ea typeface="微软雅黑" pitchFamily="34" charset="-122"/>
                        </a:rPr>
                        <a:t>WindwoListener</a:t>
                      </a:r>
                      <a:endParaRPr lang="zh-CN" altLang="en-US" sz="2000" dirty="0">
                        <a:latin typeface="微软雅黑" pitchFamily="34" charset="-122"/>
                        <a:ea typeface="微软雅黑" pitchFamily="34" charset="-122"/>
                      </a:endParaRPr>
                    </a:p>
                  </a:txBody>
                  <a:tcPr/>
                </a:tc>
                <a:tc>
                  <a:txBody>
                    <a:bodyPr/>
                    <a:lstStyle/>
                    <a:p>
                      <a:pPr algn="ctr"/>
                      <a:r>
                        <a:rPr lang="en-US" altLang="zh-CN" sz="2000" dirty="0" err="1" smtClean="0">
                          <a:latin typeface="微软雅黑" pitchFamily="34" charset="-122"/>
                          <a:ea typeface="微软雅黑" pitchFamily="34" charset="-122"/>
                        </a:rPr>
                        <a:t>ActionListener</a:t>
                      </a:r>
                      <a:endParaRPr lang="zh-CN" altLang="en-US" sz="2000" dirty="0">
                        <a:latin typeface="微软雅黑" pitchFamily="34" charset="-122"/>
                        <a:ea typeface="微软雅黑" pitchFamily="34" charset="-122"/>
                      </a:endParaRPr>
                    </a:p>
                  </a:txBody>
                  <a:tcPr/>
                </a:tc>
              </a:tr>
              <a:tr h="1150805">
                <a:tc>
                  <a:txBody>
                    <a:bodyPr/>
                    <a:lstStyle/>
                    <a:p>
                      <a:pPr algn="ctr"/>
                      <a:r>
                        <a:rPr lang="zh-CN" altLang="en-US" sz="2000" dirty="0" smtClean="0">
                          <a:latin typeface="微软雅黑" pitchFamily="34" charset="-122"/>
                          <a:ea typeface="微软雅黑" pitchFamily="34" charset="-122"/>
                        </a:rPr>
                        <a:t>事件处理器</a:t>
                      </a:r>
                      <a:endParaRPr lang="zh-CN" altLang="en-US" sz="2000" dirty="0">
                        <a:latin typeface="微软雅黑" pitchFamily="34" charset="-122"/>
                        <a:ea typeface="微软雅黑" pitchFamily="34" charset="-122"/>
                      </a:endParaRPr>
                    </a:p>
                  </a:txBody>
                  <a:tcPr/>
                </a:tc>
                <a:tc>
                  <a:txBody>
                    <a:bodyPr/>
                    <a:lstStyle/>
                    <a:p>
                      <a:pPr algn="ctr"/>
                      <a:r>
                        <a:rPr lang="en-US" altLang="zh-CN" sz="2000" dirty="0" err="1" smtClean="0">
                          <a:latin typeface="微软雅黑" pitchFamily="34" charset="-122"/>
                          <a:ea typeface="微软雅黑" pitchFamily="34" charset="-122"/>
                        </a:rPr>
                        <a:t>mousePerformed</a:t>
                      </a:r>
                      <a:endParaRPr lang="zh-CN" altLang="en-US" sz="2000" dirty="0">
                        <a:latin typeface="微软雅黑" pitchFamily="34" charset="-122"/>
                        <a:ea typeface="微软雅黑" pitchFamily="34" charset="-122"/>
                      </a:endParaRPr>
                    </a:p>
                  </a:txBody>
                  <a:tcPr/>
                </a:tc>
                <a:tc>
                  <a:txBody>
                    <a:bodyPr/>
                    <a:lstStyle/>
                    <a:p>
                      <a:pPr algn="ctr"/>
                      <a:r>
                        <a:rPr lang="en-US" altLang="zh-CN" sz="2000" dirty="0" err="1" smtClean="0">
                          <a:latin typeface="微软雅黑" pitchFamily="34" charset="-122"/>
                          <a:ea typeface="微软雅黑" pitchFamily="34" charset="-122"/>
                        </a:rPr>
                        <a:t>windowPerformed</a:t>
                      </a:r>
                      <a:endParaRPr lang="zh-CN" altLang="en-US" sz="2000" dirty="0">
                        <a:latin typeface="微软雅黑" pitchFamily="34" charset="-122"/>
                        <a:ea typeface="微软雅黑" pitchFamily="34" charset="-122"/>
                      </a:endParaRPr>
                    </a:p>
                  </a:txBody>
                  <a:tcPr/>
                </a:tc>
                <a:tc>
                  <a:txBody>
                    <a:bodyPr/>
                    <a:lstStyle/>
                    <a:p>
                      <a:pPr algn="ctr"/>
                      <a:r>
                        <a:rPr lang="en-US" altLang="zh-CN" sz="2000" dirty="0" err="1" smtClean="0">
                          <a:latin typeface="微软雅黑" pitchFamily="34" charset="-122"/>
                          <a:ea typeface="微软雅黑" pitchFamily="34" charset="-122"/>
                        </a:rPr>
                        <a:t>actionPerformed</a:t>
                      </a:r>
                      <a:endParaRPr lang="zh-CN" altLang="en-US" sz="2000" dirty="0">
                        <a:latin typeface="微软雅黑" pitchFamily="34" charset="-122"/>
                        <a:ea typeface="微软雅黑" pitchFamily="34" charset="-122"/>
                      </a:endParaRPr>
                    </a:p>
                  </a:txBody>
                  <a:tcPr/>
                </a:tc>
              </a:tr>
            </a:tbl>
          </a:graphicData>
        </a:graphic>
      </p:graphicFrame>
      <p:sp>
        <p:nvSpPr>
          <p:cNvPr id="5" name="标题 1"/>
          <p:cNvSpPr>
            <a:spLocks noGrp="1"/>
          </p:cNvSpPr>
          <p:nvPr>
            <p:ph type="title"/>
          </p:nvPr>
        </p:nvSpPr>
        <p:spPr>
          <a:xfrm>
            <a:off x="661942" y="1589"/>
            <a:ext cx="7933470" cy="626119"/>
          </a:xfrm>
        </p:spPr>
        <p:txBody>
          <a:bodyPr/>
          <a:lstStyle/>
          <a:p>
            <a:r>
              <a:rPr lang="en-US" altLang="zh-CN" dirty="0"/>
              <a:t>6.2.2 </a:t>
            </a:r>
            <a:r>
              <a:rPr lang="zh-CN" altLang="en-US" dirty="0"/>
              <a:t>事件处理方法</a:t>
            </a:r>
          </a:p>
        </p:txBody>
      </p:sp>
    </p:spTree>
    <p:extLst>
      <p:ext uri="{BB962C8B-B14F-4D97-AF65-F5344CB8AC3E}">
        <p14:creationId xmlns:p14="http://schemas.microsoft.com/office/powerpoint/2010/main" val="2079857085"/>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6.2.2 </a:t>
            </a:r>
            <a:r>
              <a:rPr lang="zh-CN" altLang="en-US" dirty="0"/>
              <a:t>事件处理方法</a:t>
            </a:r>
          </a:p>
        </p:txBody>
      </p:sp>
      <p:sp>
        <p:nvSpPr>
          <p:cNvPr id="3" name="内容占位符 2"/>
          <p:cNvSpPr>
            <a:spLocks noGrp="1"/>
          </p:cNvSpPr>
          <p:nvPr>
            <p:ph idx="1"/>
          </p:nvPr>
        </p:nvSpPr>
        <p:spPr/>
        <p:txBody>
          <a:bodyPr/>
          <a:lstStyle/>
          <a:p>
            <a:r>
              <a:rPr lang="zh-CN" altLang="en-US" dirty="0">
                <a:latin typeface="Tahoma" pitchFamily="34" charset="0"/>
              </a:rPr>
              <a:t>事件</a:t>
            </a:r>
            <a:r>
              <a:rPr lang="zh-CN" altLang="en-US" dirty="0" smtClean="0">
                <a:latin typeface="Tahoma" pitchFamily="34" charset="0"/>
              </a:rPr>
              <a:t>处理过程</a:t>
            </a:r>
            <a:endParaRPr lang="zh-CN" altLang="en-US" dirty="0">
              <a:latin typeface="Tahoma" pitchFamily="34" charset="0"/>
            </a:endParaRPr>
          </a:p>
        </p:txBody>
      </p:sp>
      <p:pic>
        <p:nvPicPr>
          <p:cNvPr id="9" name="Rectangle 10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628800"/>
            <a:ext cx="331236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Rectangle 102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628798"/>
            <a:ext cx="331236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Rectangle 10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628799"/>
            <a:ext cx="331236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79512" y="1659110"/>
            <a:ext cx="2808312" cy="954107"/>
          </a:xfrm>
          <a:prstGeom prst="rect">
            <a:avLst/>
          </a:prstGeom>
          <a:noFill/>
        </p:spPr>
        <p:txBody>
          <a:bodyPr wrap="square" rtlCol="0">
            <a:spAutoFit/>
          </a:bodyPr>
          <a:lstStyle/>
          <a:p>
            <a:pPr lvl="1" algn="ctr"/>
            <a:r>
              <a:rPr lang="zh-CN" altLang="en-US" sz="2800" dirty="0">
                <a:latin typeface="微软雅黑" pitchFamily="34" charset="-122"/>
                <a:ea typeface="微软雅黑" pitchFamily="34" charset="-122"/>
              </a:rPr>
              <a:t>为事件源注册事件监听器</a:t>
            </a:r>
            <a:endParaRPr lang="zh-CN" altLang="en-US" sz="1600" dirty="0">
              <a:latin typeface="微软雅黑" pitchFamily="34" charset="-122"/>
              <a:ea typeface="微软雅黑" pitchFamily="34" charset="-122"/>
            </a:endParaRPr>
          </a:p>
        </p:txBody>
      </p:sp>
      <p:sp>
        <p:nvSpPr>
          <p:cNvPr id="12" name="TextBox 11"/>
          <p:cNvSpPr txBox="1"/>
          <p:nvPr/>
        </p:nvSpPr>
        <p:spPr>
          <a:xfrm>
            <a:off x="2987824" y="1659110"/>
            <a:ext cx="2808312" cy="954107"/>
          </a:xfrm>
          <a:prstGeom prst="rect">
            <a:avLst/>
          </a:prstGeom>
          <a:noFill/>
        </p:spPr>
        <p:txBody>
          <a:bodyPr wrap="square" rtlCol="0">
            <a:spAutoFit/>
          </a:bodyPr>
          <a:lstStyle/>
          <a:p>
            <a:pPr lvl="1" algn="ctr"/>
            <a:r>
              <a:rPr lang="zh-CN" altLang="en-US" sz="2800" dirty="0" smtClean="0">
                <a:latin typeface="微软雅黑" pitchFamily="34" charset="-122"/>
                <a:ea typeface="微软雅黑" pitchFamily="34" charset="-122"/>
              </a:rPr>
              <a:t>实现事件监听器接口</a:t>
            </a:r>
            <a:endParaRPr lang="zh-CN" altLang="en-US" sz="1600" dirty="0">
              <a:latin typeface="微软雅黑" pitchFamily="34" charset="-122"/>
              <a:ea typeface="微软雅黑" pitchFamily="34" charset="-122"/>
            </a:endParaRPr>
          </a:p>
        </p:txBody>
      </p:sp>
      <p:sp>
        <p:nvSpPr>
          <p:cNvPr id="13" name="TextBox 12"/>
          <p:cNvSpPr txBox="1"/>
          <p:nvPr/>
        </p:nvSpPr>
        <p:spPr>
          <a:xfrm>
            <a:off x="5895617" y="1659109"/>
            <a:ext cx="2808312" cy="954107"/>
          </a:xfrm>
          <a:prstGeom prst="rect">
            <a:avLst/>
          </a:prstGeom>
          <a:noFill/>
        </p:spPr>
        <p:txBody>
          <a:bodyPr wrap="square" rtlCol="0">
            <a:spAutoFit/>
          </a:bodyPr>
          <a:lstStyle/>
          <a:p>
            <a:pPr lvl="1" algn="ctr"/>
            <a:r>
              <a:rPr lang="zh-CN" altLang="en-US" sz="2800" dirty="0" smtClean="0">
                <a:latin typeface="微软雅黑" pitchFamily="34" charset="-122"/>
                <a:ea typeface="微软雅黑" pitchFamily="34" charset="-122"/>
              </a:rPr>
              <a:t>实现           事件处理器</a:t>
            </a:r>
            <a:endParaRPr lang="zh-CN" altLang="en-US" sz="1600" dirty="0">
              <a:latin typeface="微软雅黑" pitchFamily="34" charset="-122"/>
              <a:ea typeface="微软雅黑" pitchFamily="34" charset="-122"/>
            </a:endParaRPr>
          </a:p>
        </p:txBody>
      </p:sp>
      <p:sp>
        <p:nvSpPr>
          <p:cNvPr id="16" name="圆角矩形标注 15"/>
          <p:cNvSpPr/>
          <p:nvPr/>
        </p:nvSpPr>
        <p:spPr>
          <a:xfrm>
            <a:off x="107504" y="3068960"/>
            <a:ext cx="8928993" cy="2952328"/>
          </a:xfrm>
          <a:prstGeom prst="wedgeRoundRectCallout">
            <a:avLst>
              <a:gd name="adj1" fmla="val -27619"/>
              <a:gd name="adj2" fmla="val -56404"/>
              <a:gd name="adj3" fmla="val 16667"/>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800100" lvl="1" indent="-342900" fontAlgn="base">
              <a:spcBef>
                <a:spcPct val="0"/>
              </a:spcBef>
              <a:spcAft>
                <a:spcPct val="0"/>
              </a:spcAft>
              <a:buFont typeface="Arial" pitchFamily="34" charset="0"/>
              <a:buChar char="•"/>
            </a:pPr>
            <a:r>
              <a:rPr lang="zh-CN" altLang="en-US" sz="2400" dirty="0">
                <a:solidFill>
                  <a:schemeClr val="tx1"/>
                </a:solidFill>
                <a:latin typeface="微软雅黑" pitchFamily="34" charset="-122"/>
                <a:ea typeface="微软雅黑" pitchFamily="34" charset="-122"/>
              </a:rPr>
              <a:t>通过调用事件源的方法为其注册事件监听器</a:t>
            </a:r>
          </a:p>
          <a:p>
            <a:pPr marL="800100" lvl="1" indent="-342900" fontAlgn="base">
              <a:spcBef>
                <a:spcPct val="0"/>
              </a:spcBef>
              <a:spcAft>
                <a:spcPct val="0"/>
              </a:spcAft>
              <a:buFont typeface="Arial" pitchFamily="34" charset="0"/>
              <a:buChar char="•"/>
            </a:pPr>
            <a:r>
              <a:rPr lang="zh-CN" altLang="en-US" sz="2400" dirty="0">
                <a:solidFill>
                  <a:schemeClr val="tx1"/>
                </a:solidFill>
                <a:latin typeface="微软雅黑" pitchFamily="34" charset="-122"/>
                <a:ea typeface="微软雅黑" pitchFamily="34" charset="-122"/>
              </a:rPr>
              <a:t>不同类型的事件，使用不同的方法注册，如</a:t>
            </a:r>
          </a:p>
          <a:p>
            <a:pPr marL="1257300" lvl="2" indent="-342900" fontAlgn="base">
              <a:spcBef>
                <a:spcPct val="0"/>
              </a:spcBef>
              <a:spcAft>
                <a:spcPct val="0"/>
              </a:spcAft>
              <a:buFont typeface="Arial" pitchFamily="34" charset="0"/>
              <a:buChar char="•"/>
            </a:pPr>
            <a:r>
              <a:rPr lang="en-US" altLang="zh-CN" sz="2400" dirty="0" err="1">
                <a:solidFill>
                  <a:schemeClr val="tx1"/>
                </a:solidFill>
                <a:latin typeface="微软雅黑" pitchFamily="34" charset="-122"/>
                <a:ea typeface="微软雅黑" pitchFamily="34" charset="-122"/>
              </a:rPr>
              <a:t>addActionListener</a:t>
            </a:r>
            <a:r>
              <a:rPr lang="en-US" altLang="zh-CN" sz="2400" dirty="0">
                <a:solidFill>
                  <a:schemeClr val="tx1"/>
                </a:solidFill>
                <a:latin typeface="微软雅黑" pitchFamily="34" charset="-122"/>
                <a:ea typeface="微软雅黑" pitchFamily="34" charset="-122"/>
              </a:rPr>
              <a:t>(</a:t>
            </a:r>
            <a:r>
              <a:rPr lang="en-US" altLang="zh-CN" sz="2400" dirty="0" err="1">
                <a:solidFill>
                  <a:schemeClr val="tx1"/>
                </a:solidFill>
                <a:latin typeface="微软雅黑" pitchFamily="34" charset="-122"/>
                <a:ea typeface="微软雅黑" pitchFamily="34" charset="-122"/>
              </a:rPr>
              <a:t>ActionListener</a:t>
            </a:r>
            <a:r>
              <a:rPr lang="en-US" altLang="zh-CN" sz="2400" dirty="0">
                <a:solidFill>
                  <a:schemeClr val="tx1"/>
                </a:solidFill>
                <a:latin typeface="微软雅黑" pitchFamily="34" charset="-122"/>
                <a:ea typeface="微软雅黑" pitchFamily="34" charset="-122"/>
              </a:rPr>
              <a:t> l)//</a:t>
            </a:r>
            <a:r>
              <a:rPr lang="zh-CN" altLang="en-US" sz="2400" dirty="0">
                <a:solidFill>
                  <a:schemeClr val="tx1"/>
                </a:solidFill>
                <a:latin typeface="微软雅黑" pitchFamily="34" charset="-122"/>
                <a:ea typeface="微软雅黑" pitchFamily="34" charset="-122"/>
              </a:rPr>
              <a:t>对动作事件</a:t>
            </a:r>
          </a:p>
          <a:p>
            <a:pPr marL="1257300" lvl="2" indent="-342900" fontAlgn="base">
              <a:spcBef>
                <a:spcPct val="0"/>
              </a:spcBef>
              <a:spcAft>
                <a:spcPct val="0"/>
              </a:spcAft>
              <a:buFont typeface="Arial" pitchFamily="34" charset="0"/>
              <a:buChar char="•"/>
            </a:pPr>
            <a:r>
              <a:rPr lang="en-US" altLang="zh-CN" sz="2400" dirty="0" err="1">
                <a:solidFill>
                  <a:schemeClr val="tx1"/>
                </a:solidFill>
                <a:latin typeface="微软雅黑" pitchFamily="34" charset="-122"/>
                <a:ea typeface="微软雅黑" pitchFamily="34" charset="-122"/>
              </a:rPr>
              <a:t>addWindowListener</a:t>
            </a:r>
            <a:r>
              <a:rPr lang="en-US" altLang="zh-CN" sz="2400" dirty="0">
                <a:solidFill>
                  <a:schemeClr val="tx1"/>
                </a:solidFill>
                <a:latin typeface="微软雅黑" pitchFamily="34" charset="-122"/>
                <a:ea typeface="微软雅黑" pitchFamily="34" charset="-122"/>
              </a:rPr>
              <a:t>(</a:t>
            </a:r>
            <a:r>
              <a:rPr lang="en-US" altLang="zh-CN" sz="2400" dirty="0" err="1">
                <a:solidFill>
                  <a:schemeClr val="tx1"/>
                </a:solidFill>
                <a:latin typeface="微软雅黑" pitchFamily="34" charset="-122"/>
                <a:ea typeface="微软雅黑" pitchFamily="34" charset="-122"/>
              </a:rPr>
              <a:t>WindowListener</a:t>
            </a:r>
            <a:r>
              <a:rPr lang="en-US" altLang="zh-CN" sz="2400" dirty="0">
                <a:solidFill>
                  <a:schemeClr val="tx1"/>
                </a:solidFill>
                <a:latin typeface="微软雅黑" pitchFamily="34" charset="-122"/>
                <a:ea typeface="微软雅黑" pitchFamily="34" charset="-122"/>
              </a:rPr>
              <a:t> l)// </a:t>
            </a:r>
            <a:r>
              <a:rPr lang="zh-CN" altLang="en-US" sz="2400" dirty="0">
                <a:solidFill>
                  <a:schemeClr val="tx1"/>
                </a:solidFill>
                <a:latin typeface="微软雅黑" pitchFamily="34" charset="-122"/>
                <a:ea typeface="微软雅黑" pitchFamily="34" charset="-122"/>
              </a:rPr>
              <a:t>对窗口事件</a:t>
            </a:r>
          </a:p>
          <a:p>
            <a:pPr marL="1257300" lvl="2" indent="-342900" fontAlgn="base">
              <a:spcBef>
                <a:spcPct val="0"/>
              </a:spcBef>
              <a:spcAft>
                <a:spcPct val="0"/>
              </a:spcAft>
              <a:buFont typeface="Arial" pitchFamily="34" charset="0"/>
              <a:buChar char="•"/>
            </a:pPr>
            <a:r>
              <a:rPr lang="en-US" altLang="zh-CN" sz="2400" dirty="0" err="1">
                <a:solidFill>
                  <a:schemeClr val="tx1"/>
                </a:solidFill>
                <a:latin typeface="微软雅黑" pitchFamily="34" charset="-122"/>
                <a:ea typeface="微软雅黑" pitchFamily="34" charset="-122"/>
              </a:rPr>
              <a:t>addMouseListener</a:t>
            </a:r>
            <a:r>
              <a:rPr lang="en-US" altLang="zh-CN" sz="2400" dirty="0">
                <a:solidFill>
                  <a:schemeClr val="tx1"/>
                </a:solidFill>
                <a:latin typeface="微软雅黑" pitchFamily="34" charset="-122"/>
                <a:ea typeface="微软雅黑" pitchFamily="34" charset="-122"/>
              </a:rPr>
              <a:t>(</a:t>
            </a:r>
            <a:r>
              <a:rPr lang="en-US" altLang="zh-CN" sz="2400" dirty="0" err="1">
                <a:solidFill>
                  <a:schemeClr val="tx1"/>
                </a:solidFill>
                <a:latin typeface="微软雅黑" pitchFamily="34" charset="-122"/>
                <a:ea typeface="微软雅黑" pitchFamily="34" charset="-122"/>
              </a:rPr>
              <a:t>MouseListener</a:t>
            </a:r>
            <a:r>
              <a:rPr lang="en-US" altLang="zh-CN" sz="2400" dirty="0">
                <a:solidFill>
                  <a:schemeClr val="tx1"/>
                </a:solidFill>
                <a:latin typeface="微软雅黑" pitchFamily="34" charset="-122"/>
                <a:ea typeface="微软雅黑" pitchFamily="34" charset="-122"/>
              </a:rPr>
              <a:t> l)//</a:t>
            </a:r>
            <a:r>
              <a:rPr lang="zh-CN" altLang="en-US" sz="2400" dirty="0">
                <a:solidFill>
                  <a:schemeClr val="tx1"/>
                </a:solidFill>
                <a:latin typeface="微软雅黑" pitchFamily="34" charset="-122"/>
                <a:ea typeface="微软雅黑" pitchFamily="34" charset="-122"/>
              </a:rPr>
              <a:t>对鼠标事件</a:t>
            </a:r>
          </a:p>
          <a:p>
            <a:pPr marL="800100" lvl="1" indent="-342900" fontAlgn="base">
              <a:spcBef>
                <a:spcPct val="0"/>
              </a:spcBef>
              <a:spcAft>
                <a:spcPct val="0"/>
              </a:spcAft>
              <a:buFont typeface="Arial" pitchFamily="34" charset="0"/>
              <a:buChar char="•"/>
            </a:pPr>
            <a:r>
              <a:rPr lang="zh-CN" altLang="en-US" sz="2400" dirty="0">
                <a:solidFill>
                  <a:schemeClr val="tx1"/>
                </a:solidFill>
                <a:latin typeface="微软雅黑" pitchFamily="34" charset="-122"/>
                <a:ea typeface="微软雅黑" pitchFamily="34" charset="-122"/>
              </a:rPr>
              <a:t>参数用于指定事件监听器</a:t>
            </a:r>
            <a:r>
              <a:rPr lang="zh-CN" altLang="en-US" sz="2400" dirty="0" smtClean="0">
                <a:solidFill>
                  <a:schemeClr val="tx1"/>
                </a:solidFill>
                <a:latin typeface="微软雅黑" pitchFamily="34" charset="-122"/>
                <a:ea typeface="微软雅黑" pitchFamily="34" charset="-122"/>
              </a:rPr>
              <a:t>对象</a:t>
            </a:r>
            <a:endParaRPr lang="zh-CN" altLang="en-US" dirty="0"/>
          </a:p>
        </p:txBody>
      </p:sp>
    </p:spTree>
    <p:extLst>
      <p:ext uri="{BB962C8B-B14F-4D97-AF65-F5344CB8AC3E}">
        <p14:creationId xmlns:p14="http://schemas.microsoft.com/office/powerpoint/2010/main" val="4250453603"/>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6.2.2 </a:t>
            </a:r>
            <a:r>
              <a:rPr lang="zh-CN" altLang="en-US" dirty="0"/>
              <a:t>事件处理方法</a:t>
            </a:r>
          </a:p>
        </p:txBody>
      </p:sp>
      <p:sp>
        <p:nvSpPr>
          <p:cNvPr id="3" name="内容占位符 2"/>
          <p:cNvSpPr>
            <a:spLocks noGrp="1"/>
          </p:cNvSpPr>
          <p:nvPr>
            <p:ph idx="1"/>
          </p:nvPr>
        </p:nvSpPr>
        <p:spPr/>
        <p:txBody>
          <a:bodyPr/>
          <a:lstStyle/>
          <a:p>
            <a:r>
              <a:rPr lang="zh-CN" altLang="en-US" dirty="0">
                <a:latin typeface="Tahoma" pitchFamily="34" charset="0"/>
              </a:rPr>
              <a:t>事件</a:t>
            </a:r>
            <a:r>
              <a:rPr lang="zh-CN" altLang="en-US" dirty="0" smtClean="0">
                <a:latin typeface="Tahoma" pitchFamily="34" charset="0"/>
              </a:rPr>
              <a:t>处理过程</a:t>
            </a:r>
            <a:endParaRPr lang="zh-CN" altLang="en-US" dirty="0">
              <a:latin typeface="Tahoma" pitchFamily="34" charset="0"/>
            </a:endParaRPr>
          </a:p>
        </p:txBody>
      </p:sp>
      <p:pic>
        <p:nvPicPr>
          <p:cNvPr id="9" name="Rectangle 10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628797"/>
            <a:ext cx="331236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Rectangle 102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628798"/>
            <a:ext cx="331236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Rectangle 10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628799"/>
            <a:ext cx="331236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79512" y="1659110"/>
            <a:ext cx="2808312" cy="954107"/>
          </a:xfrm>
          <a:prstGeom prst="rect">
            <a:avLst/>
          </a:prstGeom>
          <a:noFill/>
        </p:spPr>
        <p:txBody>
          <a:bodyPr wrap="square" rtlCol="0">
            <a:spAutoFit/>
          </a:bodyPr>
          <a:lstStyle/>
          <a:p>
            <a:pPr lvl="1" algn="ctr"/>
            <a:r>
              <a:rPr lang="zh-CN" altLang="en-US" sz="2800" dirty="0">
                <a:latin typeface="微软雅黑" pitchFamily="34" charset="-122"/>
                <a:ea typeface="微软雅黑" pitchFamily="34" charset="-122"/>
              </a:rPr>
              <a:t>为事件源注册事件监听器</a:t>
            </a:r>
            <a:endParaRPr lang="zh-CN" altLang="en-US" sz="1600" dirty="0">
              <a:latin typeface="微软雅黑" pitchFamily="34" charset="-122"/>
              <a:ea typeface="微软雅黑" pitchFamily="34" charset="-122"/>
            </a:endParaRPr>
          </a:p>
        </p:txBody>
      </p:sp>
      <p:sp>
        <p:nvSpPr>
          <p:cNvPr id="12" name="TextBox 11"/>
          <p:cNvSpPr txBox="1"/>
          <p:nvPr/>
        </p:nvSpPr>
        <p:spPr>
          <a:xfrm>
            <a:off x="2987824" y="1659110"/>
            <a:ext cx="2808312" cy="954107"/>
          </a:xfrm>
          <a:prstGeom prst="rect">
            <a:avLst/>
          </a:prstGeom>
          <a:noFill/>
        </p:spPr>
        <p:txBody>
          <a:bodyPr wrap="square" rtlCol="0">
            <a:spAutoFit/>
          </a:bodyPr>
          <a:lstStyle/>
          <a:p>
            <a:pPr lvl="1" algn="ctr"/>
            <a:r>
              <a:rPr lang="zh-CN" altLang="en-US" sz="2800" dirty="0" smtClean="0">
                <a:latin typeface="微软雅黑" pitchFamily="34" charset="-122"/>
                <a:ea typeface="微软雅黑" pitchFamily="34" charset="-122"/>
              </a:rPr>
              <a:t>实现事件监听器接口</a:t>
            </a:r>
            <a:endParaRPr lang="zh-CN" altLang="en-US" sz="1600" dirty="0">
              <a:latin typeface="微软雅黑" pitchFamily="34" charset="-122"/>
              <a:ea typeface="微软雅黑" pitchFamily="34" charset="-122"/>
            </a:endParaRPr>
          </a:p>
        </p:txBody>
      </p:sp>
      <p:sp>
        <p:nvSpPr>
          <p:cNvPr id="13" name="TextBox 12"/>
          <p:cNvSpPr txBox="1"/>
          <p:nvPr/>
        </p:nvSpPr>
        <p:spPr>
          <a:xfrm>
            <a:off x="5895617" y="1659109"/>
            <a:ext cx="2808312" cy="954107"/>
          </a:xfrm>
          <a:prstGeom prst="rect">
            <a:avLst/>
          </a:prstGeom>
          <a:noFill/>
        </p:spPr>
        <p:txBody>
          <a:bodyPr wrap="square" rtlCol="0">
            <a:spAutoFit/>
          </a:bodyPr>
          <a:lstStyle/>
          <a:p>
            <a:pPr lvl="1" algn="ctr"/>
            <a:r>
              <a:rPr lang="zh-CN" altLang="en-US" sz="2800" dirty="0" smtClean="0">
                <a:latin typeface="微软雅黑" pitchFamily="34" charset="-122"/>
                <a:ea typeface="微软雅黑" pitchFamily="34" charset="-122"/>
              </a:rPr>
              <a:t>实现           事件处理器</a:t>
            </a:r>
            <a:endParaRPr lang="zh-CN" altLang="en-US" sz="1600" dirty="0">
              <a:latin typeface="微软雅黑" pitchFamily="34" charset="-122"/>
              <a:ea typeface="微软雅黑" pitchFamily="34" charset="-122"/>
            </a:endParaRPr>
          </a:p>
        </p:txBody>
      </p:sp>
      <p:sp>
        <p:nvSpPr>
          <p:cNvPr id="16" name="圆角矩形标注 15"/>
          <p:cNvSpPr/>
          <p:nvPr/>
        </p:nvSpPr>
        <p:spPr>
          <a:xfrm>
            <a:off x="107504" y="3068960"/>
            <a:ext cx="8928993" cy="1584176"/>
          </a:xfrm>
          <a:prstGeom prst="wedgeRoundRectCallout">
            <a:avLst>
              <a:gd name="adj1" fmla="val -10551"/>
              <a:gd name="adj2" fmla="val -56404"/>
              <a:gd name="adj3" fmla="val 16667"/>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800100" lvl="1" indent="-342900" fontAlgn="base">
              <a:spcBef>
                <a:spcPct val="0"/>
              </a:spcBef>
              <a:spcAft>
                <a:spcPct val="0"/>
              </a:spcAft>
              <a:buFont typeface="Arial" pitchFamily="34" charset="0"/>
              <a:buChar char="•"/>
            </a:pPr>
            <a:r>
              <a:rPr lang="zh-CN" altLang="en-US" sz="2400" dirty="0">
                <a:solidFill>
                  <a:schemeClr val="tx1"/>
                </a:solidFill>
                <a:latin typeface="微软雅黑" pitchFamily="34" charset="-122"/>
                <a:ea typeface="微软雅黑" pitchFamily="34" charset="-122"/>
              </a:rPr>
              <a:t>在需要事件处理的组件类声明时实现事件监听器</a:t>
            </a:r>
            <a:r>
              <a:rPr lang="zh-CN" altLang="en-US" sz="2400" dirty="0" smtClean="0">
                <a:solidFill>
                  <a:schemeClr val="tx1"/>
                </a:solidFill>
                <a:latin typeface="微软雅黑" pitchFamily="34" charset="-122"/>
                <a:ea typeface="微软雅黑" pitchFamily="34" charset="-122"/>
              </a:rPr>
              <a:t>接口</a:t>
            </a:r>
            <a:endParaRPr lang="en-US" altLang="zh-CN" sz="2400" dirty="0" smtClean="0">
              <a:solidFill>
                <a:schemeClr val="tx1"/>
              </a:solidFill>
              <a:latin typeface="微软雅黑" pitchFamily="34" charset="-122"/>
              <a:ea typeface="微软雅黑" pitchFamily="34" charset="-122"/>
            </a:endParaRPr>
          </a:p>
          <a:p>
            <a:pPr marL="800100" lvl="1" indent="-342900" fontAlgn="base">
              <a:spcBef>
                <a:spcPct val="0"/>
              </a:spcBef>
              <a:spcAft>
                <a:spcPct val="0"/>
              </a:spcAft>
              <a:buFont typeface="Arial" pitchFamily="34" charset="0"/>
              <a:buChar char="•"/>
            </a:pPr>
            <a:r>
              <a:rPr lang="zh-CN" altLang="en-US" sz="2400" dirty="0" smtClean="0">
                <a:solidFill>
                  <a:schemeClr val="tx1"/>
                </a:solidFill>
                <a:latin typeface="微软雅黑" pitchFamily="34" charset="-122"/>
                <a:ea typeface="微软雅黑" pitchFamily="34" charset="-122"/>
              </a:rPr>
              <a:t>进而</a:t>
            </a:r>
            <a:r>
              <a:rPr lang="zh-CN" altLang="en-US" sz="2400" dirty="0">
                <a:solidFill>
                  <a:schemeClr val="tx1"/>
                </a:solidFill>
                <a:latin typeface="微软雅黑" pitchFamily="34" charset="-122"/>
                <a:ea typeface="微软雅黑" pitchFamily="34" charset="-122"/>
              </a:rPr>
              <a:t>在类体中给出事件监听器接口规定的事件处理</a:t>
            </a:r>
            <a:r>
              <a:rPr lang="zh-CN" altLang="en-US" sz="2400" dirty="0" smtClean="0">
                <a:solidFill>
                  <a:schemeClr val="tx1"/>
                </a:solidFill>
                <a:latin typeface="微软雅黑" pitchFamily="34" charset="-122"/>
                <a:ea typeface="微软雅黑" pitchFamily="34" charset="-122"/>
              </a:rPr>
              <a:t>方法</a:t>
            </a:r>
            <a:endParaRPr lang="zh-CN" altLang="en-US" sz="24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846356879"/>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6.2.2 </a:t>
            </a:r>
            <a:r>
              <a:rPr lang="zh-CN" altLang="en-US" dirty="0"/>
              <a:t>事件处理方法</a:t>
            </a:r>
          </a:p>
        </p:txBody>
      </p:sp>
      <p:sp>
        <p:nvSpPr>
          <p:cNvPr id="3" name="内容占位符 2"/>
          <p:cNvSpPr>
            <a:spLocks noGrp="1"/>
          </p:cNvSpPr>
          <p:nvPr>
            <p:ph idx="1"/>
          </p:nvPr>
        </p:nvSpPr>
        <p:spPr/>
        <p:txBody>
          <a:bodyPr>
            <a:normAutofit/>
          </a:bodyPr>
          <a:lstStyle/>
          <a:p>
            <a:r>
              <a:rPr lang="zh-CN" altLang="en-US" dirty="0">
                <a:latin typeface="Tahoma" pitchFamily="34" charset="0"/>
              </a:rPr>
              <a:t>事件</a:t>
            </a:r>
            <a:r>
              <a:rPr lang="zh-CN" altLang="en-US" dirty="0" smtClean="0">
                <a:latin typeface="Tahoma" pitchFamily="34" charset="0"/>
              </a:rPr>
              <a:t>处理过程</a:t>
            </a:r>
            <a:endParaRPr lang="en-US" altLang="zh-CN" dirty="0" smtClean="0">
              <a:latin typeface="Tahoma" pitchFamily="34" charset="0"/>
            </a:endParaRPr>
          </a:p>
          <a:p>
            <a:endParaRPr lang="en-US" altLang="zh-CN" dirty="0">
              <a:latin typeface="Tahoma" pitchFamily="34" charset="0"/>
            </a:endParaRPr>
          </a:p>
          <a:p>
            <a:endParaRPr lang="en-US" altLang="zh-CN" dirty="0" smtClean="0">
              <a:latin typeface="Tahoma" pitchFamily="34" charset="0"/>
            </a:endParaRPr>
          </a:p>
          <a:p>
            <a:endParaRPr lang="en-US" altLang="zh-CN" dirty="0">
              <a:latin typeface="Tahoma" pitchFamily="34" charset="0"/>
            </a:endParaRPr>
          </a:p>
          <a:p>
            <a:endParaRPr lang="en-US" altLang="zh-CN" dirty="0" smtClean="0">
              <a:latin typeface="Tahoma" pitchFamily="34" charset="0"/>
            </a:endParaRPr>
          </a:p>
          <a:p>
            <a:pPr marL="0" indent="0">
              <a:buNone/>
            </a:pPr>
            <a:r>
              <a:rPr lang="en-US" altLang="zh-CN" dirty="0" smtClean="0">
                <a:latin typeface="Tahoma" pitchFamily="34" charset="0"/>
              </a:rPr>
              <a:t>	</a:t>
            </a:r>
            <a:endParaRPr lang="zh-CN" altLang="en-US" dirty="0">
              <a:latin typeface="Tahoma" pitchFamily="34" charset="0"/>
            </a:endParaRPr>
          </a:p>
        </p:txBody>
      </p:sp>
      <p:pic>
        <p:nvPicPr>
          <p:cNvPr id="9" name="Rectangle 10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628797"/>
            <a:ext cx="331236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Rectangle 102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628796"/>
            <a:ext cx="331236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Rectangle 10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628799"/>
            <a:ext cx="331236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79512" y="1659110"/>
            <a:ext cx="2808312" cy="954107"/>
          </a:xfrm>
          <a:prstGeom prst="rect">
            <a:avLst/>
          </a:prstGeom>
          <a:noFill/>
        </p:spPr>
        <p:txBody>
          <a:bodyPr wrap="square" rtlCol="0">
            <a:spAutoFit/>
          </a:bodyPr>
          <a:lstStyle/>
          <a:p>
            <a:pPr lvl="1" algn="ctr"/>
            <a:r>
              <a:rPr lang="zh-CN" altLang="en-US" sz="2800" dirty="0">
                <a:latin typeface="微软雅黑" pitchFamily="34" charset="-122"/>
                <a:ea typeface="微软雅黑" pitchFamily="34" charset="-122"/>
              </a:rPr>
              <a:t>为事件源注册事件监听器</a:t>
            </a:r>
            <a:endParaRPr lang="zh-CN" altLang="en-US" sz="1600" dirty="0">
              <a:latin typeface="微软雅黑" pitchFamily="34" charset="-122"/>
              <a:ea typeface="微软雅黑" pitchFamily="34" charset="-122"/>
            </a:endParaRPr>
          </a:p>
        </p:txBody>
      </p:sp>
      <p:sp>
        <p:nvSpPr>
          <p:cNvPr id="12" name="TextBox 11"/>
          <p:cNvSpPr txBox="1"/>
          <p:nvPr/>
        </p:nvSpPr>
        <p:spPr>
          <a:xfrm>
            <a:off x="2987824" y="1659110"/>
            <a:ext cx="2808312" cy="954107"/>
          </a:xfrm>
          <a:prstGeom prst="rect">
            <a:avLst/>
          </a:prstGeom>
          <a:noFill/>
        </p:spPr>
        <p:txBody>
          <a:bodyPr wrap="square" rtlCol="0">
            <a:spAutoFit/>
          </a:bodyPr>
          <a:lstStyle/>
          <a:p>
            <a:pPr lvl="1" algn="ctr"/>
            <a:r>
              <a:rPr lang="zh-CN" altLang="en-US" sz="2800" dirty="0" smtClean="0">
                <a:latin typeface="微软雅黑" pitchFamily="34" charset="-122"/>
                <a:ea typeface="微软雅黑" pitchFamily="34" charset="-122"/>
              </a:rPr>
              <a:t>实现事件监听器接口</a:t>
            </a:r>
            <a:endParaRPr lang="zh-CN" altLang="en-US" sz="1600" dirty="0">
              <a:latin typeface="微软雅黑" pitchFamily="34" charset="-122"/>
              <a:ea typeface="微软雅黑" pitchFamily="34" charset="-122"/>
            </a:endParaRPr>
          </a:p>
        </p:txBody>
      </p:sp>
      <p:sp>
        <p:nvSpPr>
          <p:cNvPr id="13" name="TextBox 12"/>
          <p:cNvSpPr txBox="1"/>
          <p:nvPr/>
        </p:nvSpPr>
        <p:spPr>
          <a:xfrm>
            <a:off x="5895617" y="1659109"/>
            <a:ext cx="2808312" cy="954107"/>
          </a:xfrm>
          <a:prstGeom prst="rect">
            <a:avLst/>
          </a:prstGeom>
          <a:noFill/>
        </p:spPr>
        <p:txBody>
          <a:bodyPr wrap="square" rtlCol="0">
            <a:spAutoFit/>
          </a:bodyPr>
          <a:lstStyle/>
          <a:p>
            <a:pPr lvl="1" algn="ctr"/>
            <a:r>
              <a:rPr lang="zh-CN" altLang="en-US" sz="2800" dirty="0" smtClean="0">
                <a:latin typeface="微软雅黑" pitchFamily="34" charset="-122"/>
                <a:ea typeface="微软雅黑" pitchFamily="34" charset="-122"/>
              </a:rPr>
              <a:t>实现           事件处理器</a:t>
            </a:r>
            <a:endParaRPr lang="zh-CN" altLang="en-US" sz="1600" dirty="0">
              <a:latin typeface="微软雅黑" pitchFamily="34" charset="-122"/>
              <a:ea typeface="微软雅黑" pitchFamily="34" charset="-122"/>
            </a:endParaRPr>
          </a:p>
        </p:txBody>
      </p:sp>
      <p:sp>
        <p:nvSpPr>
          <p:cNvPr id="16" name="圆角矩形标注 15"/>
          <p:cNvSpPr/>
          <p:nvPr/>
        </p:nvSpPr>
        <p:spPr>
          <a:xfrm>
            <a:off x="107504" y="3068960"/>
            <a:ext cx="8928993" cy="720080"/>
          </a:xfrm>
          <a:prstGeom prst="wedgeRoundRectCallout">
            <a:avLst>
              <a:gd name="adj1" fmla="val 27974"/>
              <a:gd name="adj2" fmla="val -70237"/>
              <a:gd name="adj3" fmla="val 16667"/>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800100" lvl="1" indent="-342900" fontAlgn="base">
              <a:spcBef>
                <a:spcPct val="0"/>
              </a:spcBef>
              <a:spcAft>
                <a:spcPct val="0"/>
              </a:spcAft>
              <a:buFont typeface="Arial" pitchFamily="34" charset="0"/>
              <a:buChar char="•"/>
            </a:pPr>
            <a:r>
              <a:rPr lang="zh-CN" altLang="en-US" sz="2400" dirty="0">
                <a:solidFill>
                  <a:schemeClr val="tx1"/>
                </a:solidFill>
                <a:latin typeface="微软雅黑" pitchFamily="34" charset="-122"/>
                <a:ea typeface="微软雅黑" pitchFamily="34" charset="-122"/>
              </a:rPr>
              <a:t>实现事件</a:t>
            </a:r>
            <a:r>
              <a:rPr lang="zh-CN" altLang="en-US" sz="2400" dirty="0" smtClean="0">
                <a:solidFill>
                  <a:schemeClr val="tx1"/>
                </a:solidFill>
                <a:latin typeface="微软雅黑" pitchFamily="34" charset="-122"/>
                <a:ea typeface="微软雅黑" pitchFamily="34" charset="-122"/>
              </a:rPr>
              <a:t>监听器接口规定</a:t>
            </a:r>
            <a:r>
              <a:rPr lang="zh-CN" altLang="en-US" sz="2400" dirty="0">
                <a:solidFill>
                  <a:schemeClr val="tx1"/>
                </a:solidFill>
                <a:latin typeface="微软雅黑" pitchFamily="34" charset="-122"/>
                <a:ea typeface="微软雅黑" pitchFamily="34" charset="-122"/>
              </a:rPr>
              <a:t>的</a:t>
            </a:r>
            <a:r>
              <a:rPr lang="zh-CN" altLang="en-US" sz="2400" dirty="0" smtClean="0">
                <a:solidFill>
                  <a:schemeClr val="tx1"/>
                </a:solidFill>
                <a:latin typeface="微软雅黑" pitchFamily="34" charset="-122"/>
                <a:ea typeface="微软雅黑" pitchFamily="34" charset="-122"/>
              </a:rPr>
              <a:t>方法</a:t>
            </a:r>
            <a:endParaRPr lang="zh-CN" altLang="en-US" sz="24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86633831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6.2.2 </a:t>
            </a:r>
            <a:r>
              <a:rPr lang="zh-CN" altLang="en-US" dirty="0"/>
              <a:t>事件处理方法</a:t>
            </a:r>
          </a:p>
        </p:txBody>
      </p:sp>
      <p:sp>
        <p:nvSpPr>
          <p:cNvPr id="3" name="内容占位符 2"/>
          <p:cNvSpPr>
            <a:spLocks noGrp="1"/>
          </p:cNvSpPr>
          <p:nvPr>
            <p:ph idx="1"/>
          </p:nvPr>
        </p:nvSpPr>
        <p:spPr/>
        <p:txBody>
          <a:bodyPr>
            <a:normAutofit/>
          </a:bodyPr>
          <a:lstStyle/>
          <a:p>
            <a:r>
              <a:rPr lang="zh-CN" altLang="en-US" dirty="0">
                <a:latin typeface="Tahoma" pitchFamily="34" charset="0"/>
              </a:rPr>
              <a:t>事件</a:t>
            </a:r>
            <a:r>
              <a:rPr lang="zh-CN" altLang="en-US" dirty="0" smtClean="0">
                <a:latin typeface="Tahoma" pitchFamily="34" charset="0"/>
              </a:rPr>
              <a:t>处理</a:t>
            </a:r>
            <a:r>
              <a:rPr lang="zh-CN" altLang="en-US" dirty="0">
                <a:latin typeface="Tahoma" pitchFamily="34" charset="0"/>
              </a:rPr>
              <a:t>实例</a:t>
            </a:r>
            <a:endParaRPr lang="en-US" altLang="zh-CN" dirty="0" smtClean="0">
              <a:latin typeface="Tahoma" pitchFamily="34" charset="0"/>
            </a:endParaRPr>
          </a:p>
          <a:p>
            <a:pPr lvl="1"/>
            <a:r>
              <a:rPr lang="en-US" altLang="zh-CN" dirty="0" err="1" smtClean="0"/>
              <a:t>ActionEvent</a:t>
            </a:r>
            <a:r>
              <a:rPr lang="zh-CN" altLang="en-US" dirty="0" smtClean="0"/>
              <a:t>实例</a:t>
            </a:r>
            <a:endParaRPr lang="en-US" altLang="zh-CN" dirty="0" smtClean="0"/>
          </a:p>
          <a:p>
            <a:pPr marL="0" indent="0">
              <a:buNone/>
            </a:pPr>
            <a:r>
              <a:rPr lang="en-US" altLang="zh-CN" dirty="0" smtClean="0">
                <a:latin typeface="Tahoma" pitchFamily="34" charset="0"/>
              </a:rPr>
              <a:t>	</a:t>
            </a:r>
            <a:r>
              <a:rPr lang="en-US" altLang="zh-CN" sz="2400" dirty="0" smtClean="0">
                <a:latin typeface="Tahoma" pitchFamily="34" charset="0"/>
                <a:hlinkClick r:id="rId2" action="ppaction://hlinkfile"/>
              </a:rPr>
              <a:t>ActionEventTest1.java</a:t>
            </a:r>
            <a:endParaRPr lang="en-US" altLang="zh-CN" sz="2400" dirty="0" smtClean="0">
              <a:latin typeface="Tahoma" pitchFamily="34" charset="0"/>
            </a:endParaRPr>
          </a:p>
          <a:p>
            <a:pPr marL="0" indent="0">
              <a:buNone/>
            </a:pPr>
            <a:r>
              <a:rPr lang="en-US" altLang="zh-CN" sz="2400" dirty="0">
                <a:latin typeface="Tahoma" pitchFamily="34" charset="0"/>
              </a:rPr>
              <a:t>	</a:t>
            </a:r>
            <a:r>
              <a:rPr lang="en-US" altLang="zh-CN" sz="2400" dirty="0" smtClean="0">
                <a:latin typeface="Tahoma" pitchFamily="34" charset="0"/>
                <a:hlinkClick r:id="rId3" action="ppaction://hlinkfile"/>
              </a:rPr>
              <a:t>ActionEventTest2.java</a:t>
            </a:r>
            <a:endParaRPr lang="en-US" altLang="zh-CN" sz="2400" dirty="0" smtClean="0">
              <a:latin typeface="Tahoma" pitchFamily="34" charset="0"/>
            </a:endParaRPr>
          </a:p>
          <a:p>
            <a:pPr marL="0" indent="0">
              <a:buNone/>
            </a:pPr>
            <a:r>
              <a:rPr lang="en-US" altLang="zh-CN" sz="2400" dirty="0">
                <a:latin typeface="Tahoma" pitchFamily="34" charset="0"/>
              </a:rPr>
              <a:t>	</a:t>
            </a:r>
            <a:r>
              <a:rPr lang="en-US" altLang="zh-CN" sz="2400" dirty="0" smtClean="0">
                <a:latin typeface="Tahoma" pitchFamily="34" charset="0"/>
                <a:hlinkClick r:id="rId4" action="ppaction://hlinkfile"/>
              </a:rPr>
              <a:t>ActionEventTest3.java</a:t>
            </a:r>
            <a:endParaRPr lang="en-US" altLang="zh-CN" sz="2400" dirty="0" smtClean="0">
              <a:latin typeface="Tahoma" pitchFamily="34" charset="0"/>
            </a:endParaRPr>
          </a:p>
          <a:p>
            <a:pPr marL="0" indent="0">
              <a:buNone/>
            </a:pPr>
            <a:r>
              <a:rPr lang="en-US" altLang="zh-CN" sz="2400" dirty="0">
                <a:latin typeface="Tahoma" pitchFamily="34" charset="0"/>
              </a:rPr>
              <a:t>	</a:t>
            </a:r>
            <a:r>
              <a:rPr lang="en-US" altLang="zh-CN" sz="2400" dirty="0" smtClean="0">
                <a:latin typeface="Tahoma" pitchFamily="34" charset="0"/>
                <a:hlinkClick r:id="rId5" action="ppaction://hlinkfile"/>
              </a:rPr>
              <a:t>Mwindow.java</a:t>
            </a:r>
            <a:endParaRPr lang="en-US" altLang="zh-CN" sz="2400" dirty="0" smtClean="0">
              <a:latin typeface="Tahoma" pitchFamily="34" charset="0"/>
            </a:endParaRPr>
          </a:p>
          <a:p>
            <a:pPr lvl="1"/>
            <a:r>
              <a:rPr lang="en-US" altLang="zh-CN" dirty="0" err="1"/>
              <a:t>WindowEvent</a:t>
            </a:r>
            <a:r>
              <a:rPr lang="zh-CN" altLang="en-US" dirty="0" smtClean="0"/>
              <a:t>实例</a:t>
            </a:r>
            <a:endParaRPr lang="en-US" altLang="zh-CN" dirty="0" smtClean="0"/>
          </a:p>
          <a:p>
            <a:pPr marL="0" indent="0">
              <a:buNone/>
            </a:pPr>
            <a:r>
              <a:rPr lang="en-US" altLang="zh-CN" dirty="0" smtClean="0"/>
              <a:t>	</a:t>
            </a:r>
            <a:r>
              <a:rPr lang="en-US" altLang="zh-CN" sz="2400" dirty="0" smtClean="0">
                <a:latin typeface="Tahoma" pitchFamily="34" charset="0"/>
                <a:hlinkClick r:id="rId5" action="ppaction://hlinkfile"/>
              </a:rPr>
              <a:t>Mwindow.java</a:t>
            </a:r>
            <a:endParaRPr lang="en-US" altLang="zh-CN" sz="2400" dirty="0" smtClean="0"/>
          </a:p>
          <a:p>
            <a:pPr lvl="1"/>
            <a:r>
              <a:rPr lang="en-US" altLang="zh-CN" dirty="0" err="1" smtClean="0"/>
              <a:t>MouseEvent</a:t>
            </a:r>
            <a:r>
              <a:rPr lang="zh-CN" altLang="en-US" dirty="0" smtClean="0"/>
              <a:t>实例</a:t>
            </a:r>
            <a:endParaRPr lang="en-US" altLang="zh-CN" dirty="0"/>
          </a:p>
          <a:p>
            <a:pPr marL="0" indent="0">
              <a:buNone/>
            </a:pPr>
            <a:r>
              <a:rPr lang="en-US" altLang="zh-CN" dirty="0" smtClean="0">
                <a:latin typeface="Tahoma" pitchFamily="34" charset="0"/>
              </a:rPr>
              <a:t>	</a:t>
            </a:r>
            <a:r>
              <a:rPr lang="en-US" altLang="zh-CN" sz="2400" dirty="0" smtClean="0">
                <a:latin typeface="Tahoma" pitchFamily="34" charset="0"/>
                <a:hlinkClick r:id="rId6" action="ppaction://hlinkfile"/>
              </a:rPr>
              <a:t>MouseEventTest.java</a:t>
            </a:r>
            <a:endParaRPr lang="zh-CN" altLang="en-US" dirty="0">
              <a:latin typeface="Tahoma" pitchFamily="34" charset="0"/>
            </a:endParaRPr>
          </a:p>
        </p:txBody>
      </p:sp>
      <p:pic>
        <p:nvPicPr>
          <p:cNvPr id="14" name="Picture 2" descr="E:\java\表现层\图标\iphone\Photos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2132856"/>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java\表现层\图标\iphone\Photos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5661248"/>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java\表现层\图标\iphone\Photos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4323184"/>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improve.jpg"/>
          <p:cNvPicPr>
            <a:picLocks noChangeAspect="1"/>
          </p:cNvPicPr>
          <p:nvPr/>
        </p:nvPicPr>
        <p:blipFill>
          <a:blip r:embed="rId8"/>
          <a:stretch>
            <a:fillRect/>
          </a:stretch>
        </p:blipFill>
        <p:spPr>
          <a:xfrm>
            <a:off x="5625637" y="4219228"/>
            <a:ext cx="3518363" cy="2638772"/>
          </a:xfrm>
          <a:prstGeom prst="rect">
            <a:avLst/>
          </a:prstGeom>
        </p:spPr>
      </p:pic>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1346087"/>
            <a:ext cx="4390830" cy="26642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92907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AWT</a:t>
            </a:r>
            <a:r>
              <a:rPr lang="zh-CN" altLang="en-US" dirty="0"/>
              <a:t>组件及其属性类</a:t>
            </a:r>
          </a:p>
        </p:txBody>
      </p:sp>
      <p:sp>
        <p:nvSpPr>
          <p:cNvPr id="3" name="内容占位符 2"/>
          <p:cNvSpPr>
            <a:spLocks noGrp="1"/>
          </p:cNvSpPr>
          <p:nvPr>
            <p:ph idx="1"/>
          </p:nvPr>
        </p:nvSpPr>
        <p:spPr>
          <a:xfrm>
            <a:off x="0" y="908720"/>
            <a:ext cx="9144000" cy="5832648"/>
          </a:xfrm>
        </p:spPr>
        <p:txBody>
          <a:bodyPr/>
          <a:lstStyle/>
          <a:p>
            <a:r>
              <a:rPr lang="zh-CN" altLang="en-US" dirty="0">
                <a:latin typeface="Tahoma" pitchFamily="34" charset="0"/>
              </a:rPr>
              <a:t>图形用户界面(</a:t>
            </a:r>
            <a:r>
              <a:rPr lang="en-US" altLang="zh-CN" dirty="0">
                <a:latin typeface="Tahoma" pitchFamily="34" charset="0"/>
              </a:rPr>
              <a:t>Graphical User Interface</a:t>
            </a:r>
            <a:r>
              <a:rPr lang="en-US" altLang="zh-CN" dirty="0" smtClean="0">
                <a:latin typeface="Tahoma" pitchFamily="34" charset="0"/>
              </a:rPr>
              <a:t>, GUI</a:t>
            </a:r>
            <a:r>
              <a:rPr lang="en-US" altLang="zh-CN" dirty="0">
                <a:latin typeface="Tahoma" pitchFamily="34" charset="0"/>
              </a:rPr>
              <a:t>)</a:t>
            </a:r>
          </a:p>
          <a:p>
            <a:pPr lvl="1"/>
            <a:r>
              <a:rPr lang="zh-CN" altLang="en-US" dirty="0">
                <a:latin typeface="Tahoma" pitchFamily="34" charset="0"/>
              </a:rPr>
              <a:t>提供用户和程序之间数据交互的界面</a:t>
            </a:r>
          </a:p>
          <a:p>
            <a:pPr lvl="1"/>
            <a:r>
              <a:rPr lang="zh-CN" altLang="en-US" dirty="0">
                <a:latin typeface="Tahoma" pitchFamily="34" charset="0"/>
              </a:rPr>
              <a:t>构成图形用户界面的基本元素是组件，而应用程序的运行是事件驱动的</a:t>
            </a:r>
          </a:p>
          <a:p>
            <a:pPr lvl="1"/>
            <a:r>
              <a:rPr lang="zh-CN" altLang="en-US" dirty="0">
                <a:latin typeface="Tahoma" pitchFamily="34" charset="0"/>
              </a:rPr>
              <a:t>在</a:t>
            </a:r>
            <a:r>
              <a:rPr lang="en-US" altLang="zh-CN" dirty="0">
                <a:latin typeface="Tahoma" pitchFamily="34" charset="0"/>
              </a:rPr>
              <a:t>Java</a:t>
            </a:r>
            <a:r>
              <a:rPr lang="zh-CN" altLang="en-US" dirty="0">
                <a:latin typeface="Tahoma" pitchFamily="34" charset="0"/>
              </a:rPr>
              <a:t>语言中提供了专门的类库来生成各种标准图形界面元素和处理图形界面的各种事件，以实现图形用户界面的设计</a:t>
            </a:r>
          </a:p>
        </p:txBody>
      </p:sp>
      <p:pic>
        <p:nvPicPr>
          <p:cNvPr id="7170" name="Picture 2" descr="E:\java\表现层\图标\Se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540918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3746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 Swing</a:t>
            </a:r>
            <a:r>
              <a:rPr lang="zh-CN" altLang="en-US" dirty="0" smtClean="0"/>
              <a:t>组件及事件</a:t>
            </a:r>
            <a:endParaRPr lang="zh-CN" altLang="en-US" dirty="0"/>
          </a:p>
        </p:txBody>
      </p:sp>
      <p:sp>
        <p:nvSpPr>
          <p:cNvPr id="3" name="内容占位符 2"/>
          <p:cNvSpPr>
            <a:spLocks noGrp="1"/>
          </p:cNvSpPr>
          <p:nvPr>
            <p:ph idx="1"/>
          </p:nvPr>
        </p:nvSpPr>
        <p:spPr/>
        <p:txBody>
          <a:bodyPr>
            <a:normAutofit/>
          </a:bodyPr>
          <a:lstStyle/>
          <a:p>
            <a:r>
              <a:rPr lang="en-US" altLang="zh-CN" dirty="0" smtClean="0">
                <a:latin typeface="Tahoma" pitchFamily="34" charset="0"/>
              </a:rPr>
              <a:t>Swing</a:t>
            </a:r>
            <a:r>
              <a:rPr lang="zh-CN" altLang="en-US" dirty="0" smtClean="0">
                <a:latin typeface="Tahoma" pitchFamily="34" charset="0"/>
              </a:rPr>
              <a:t>组件</a:t>
            </a:r>
            <a:endParaRPr lang="zh-CN" altLang="en-US" dirty="0"/>
          </a:p>
        </p:txBody>
      </p:sp>
      <p:graphicFrame>
        <p:nvGraphicFramePr>
          <p:cNvPr id="5" name="图示 4"/>
          <p:cNvGraphicFramePr/>
          <p:nvPr>
            <p:extLst>
              <p:ext uri="{D42A27DB-BD31-4B8C-83A1-F6EECF244321}">
                <p14:modId xmlns:p14="http://schemas.microsoft.com/office/powerpoint/2010/main" val="295011455"/>
              </p:ext>
            </p:extLst>
          </p:nvPr>
        </p:nvGraphicFramePr>
        <p:xfrm>
          <a:off x="180528" y="1484784"/>
          <a:ext cx="8927976"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5262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内容占位符 2"/>
          <p:cNvSpPr>
            <a:spLocks noGrp="1"/>
          </p:cNvSpPr>
          <p:nvPr>
            <p:ph idx="1"/>
          </p:nvPr>
        </p:nvSpPr>
        <p:spPr>
          <a:xfrm>
            <a:off x="179512" y="908720"/>
            <a:ext cx="8784976" cy="5832648"/>
          </a:xfrm>
        </p:spPr>
        <p:txBody>
          <a:bodyPr>
            <a:normAutofit/>
          </a:bodyPr>
          <a:lstStyle/>
          <a:p>
            <a:r>
              <a:rPr lang="en-US" altLang="zh-CN" dirty="0" smtClean="0">
                <a:latin typeface="Tahoma" pitchFamily="34" charset="0"/>
              </a:rPr>
              <a:t>Swing</a:t>
            </a:r>
            <a:r>
              <a:rPr lang="zh-CN" altLang="en-US" dirty="0" smtClean="0">
                <a:latin typeface="Tahoma" pitchFamily="34" charset="0"/>
              </a:rPr>
              <a:t>组件</a:t>
            </a:r>
            <a:endParaRPr lang="en-US" altLang="zh-CN" dirty="0"/>
          </a:p>
          <a:p>
            <a:pPr marL="0" indent="0">
              <a:buNone/>
            </a:pPr>
            <a:r>
              <a:rPr lang="en-US" altLang="zh-CN" dirty="0" smtClean="0"/>
              <a:t>	</a:t>
            </a:r>
            <a:endParaRPr lang="zh-CN" altLang="en-US" dirty="0"/>
          </a:p>
        </p:txBody>
      </p:sp>
      <p:sp>
        <p:nvSpPr>
          <p:cNvPr id="2" name="标题 1"/>
          <p:cNvSpPr>
            <a:spLocks noGrp="1"/>
          </p:cNvSpPr>
          <p:nvPr>
            <p:ph type="title"/>
          </p:nvPr>
        </p:nvSpPr>
        <p:spPr/>
        <p:txBody>
          <a:bodyPr/>
          <a:lstStyle/>
          <a:p>
            <a:r>
              <a:rPr lang="en-US" altLang="zh-CN" dirty="0" smtClean="0"/>
              <a:t>6.3 Swing</a:t>
            </a:r>
            <a:r>
              <a:rPr lang="zh-CN" altLang="en-US" dirty="0" smtClean="0"/>
              <a:t>组件及事件</a:t>
            </a:r>
            <a:endParaRPr lang="zh-CN" altLang="en-US" dirty="0"/>
          </a:p>
        </p:txBody>
      </p:sp>
      <p:grpSp>
        <p:nvGrpSpPr>
          <p:cNvPr id="27" name="组合 26"/>
          <p:cNvGrpSpPr/>
          <p:nvPr/>
        </p:nvGrpSpPr>
        <p:grpSpPr>
          <a:xfrm>
            <a:off x="829654" y="1628800"/>
            <a:ext cx="7864692" cy="4104456"/>
            <a:chOff x="829654" y="1628800"/>
            <a:chExt cx="7864692" cy="4104456"/>
          </a:xfrm>
        </p:grpSpPr>
        <p:sp>
          <p:nvSpPr>
            <p:cNvPr id="7" name="矩形 6"/>
            <p:cNvSpPr/>
            <p:nvPr/>
          </p:nvSpPr>
          <p:spPr>
            <a:xfrm>
              <a:off x="831291" y="2251972"/>
              <a:ext cx="2948620" cy="346896"/>
            </a:xfrm>
            <a:prstGeom prst="rect">
              <a:avLst/>
            </a:prstGeom>
          </p:spPr>
          <p:style>
            <a:lnRef idx="2">
              <a:schemeClr val="accent5">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8" name="矩形 7"/>
            <p:cNvSpPr/>
            <p:nvPr/>
          </p:nvSpPr>
          <p:spPr>
            <a:xfrm>
              <a:off x="831291" y="2382252"/>
              <a:ext cx="216616" cy="216616"/>
            </a:xfrm>
            <a:prstGeom prst="rect">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831291" y="1628800"/>
              <a:ext cx="2948620" cy="623172"/>
            </a:xfrm>
            <a:custGeom>
              <a:avLst/>
              <a:gdLst>
                <a:gd name="connsiteX0" fmla="*/ 0 w 2948620"/>
                <a:gd name="connsiteY0" fmla="*/ 0 h 623172"/>
                <a:gd name="connsiteX1" fmla="*/ 2948620 w 2948620"/>
                <a:gd name="connsiteY1" fmla="*/ 0 h 623172"/>
                <a:gd name="connsiteX2" fmla="*/ 2948620 w 2948620"/>
                <a:gd name="connsiteY2" fmla="*/ 623172 h 623172"/>
                <a:gd name="connsiteX3" fmla="*/ 0 w 2948620"/>
                <a:gd name="connsiteY3" fmla="*/ 623172 h 623172"/>
                <a:gd name="connsiteX4" fmla="*/ 0 w 2948620"/>
                <a:gd name="connsiteY4" fmla="*/ 0 h 623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620" h="623172">
                  <a:moveTo>
                    <a:pt x="0" y="0"/>
                  </a:moveTo>
                  <a:lnTo>
                    <a:pt x="2948620" y="0"/>
                  </a:lnTo>
                  <a:lnTo>
                    <a:pt x="2948620" y="623172"/>
                  </a:lnTo>
                  <a:lnTo>
                    <a:pt x="0" y="623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列表框和组合框组件</a:t>
              </a:r>
              <a:endParaRPr lang="zh-CN" altLang="en-US" sz="2400" kern="1200" dirty="0">
                <a:latin typeface="微软雅黑" pitchFamily="34" charset="-122"/>
                <a:ea typeface="微软雅黑" pitchFamily="34" charset="-122"/>
              </a:endParaRPr>
            </a:p>
          </p:txBody>
        </p:sp>
        <p:sp>
          <p:nvSpPr>
            <p:cNvPr id="10" name="矩形 9"/>
            <p:cNvSpPr/>
            <p:nvPr/>
          </p:nvSpPr>
          <p:spPr>
            <a:xfrm>
              <a:off x="831291" y="2887178"/>
              <a:ext cx="216611" cy="216611"/>
            </a:xfrm>
            <a:prstGeom prst="rect">
              <a:avLst/>
            </a:prstGeom>
          </p:spPr>
          <p:style>
            <a:lnRef idx="2">
              <a:schemeClr val="accent5">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任意多边形 10"/>
            <p:cNvSpPr/>
            <p:nvPr/>
          </p:nvSpPr>
          <p:spPr>
            <a:xfrm>
              <a:off x="1037695" y="2743023"/>
              <a:ext cx="2742217" cy="504920"/>
            </a:xfrm>
            <a:custGeom>
              <a:avLst/>
              <a:gdLst>
                <a:gd name="connsiteX0" fmla="*/ 0 w 2742217"/>
                <a:gd name="connsiteY0" fmla="*/ 0 h 504920"/>
                <a:gd name="connsiteX1" fmla="*/ 2742217 w 2742217"/>
                <a:gd name="connsiteY1" fmla="*/ 0 h 504920"/>
                <a:gd name="connsiteX2" fmla="*/ 2742217 w 2742217"/>
                <a:gd name="connsiteY2" fmla="*/ 504920 h 504920"/>
                <a:gd name="connsiteX3" fmla="*/ 0 w 2742217"/>
                <a:gd name="connsiteY3" fmla="*/ 504920 h 504920"/>
                <a:gd name="connsiteX4" fmla="*/ 0 w 2742217"/>
                <a:gd name="connsiteY4" fmla="*/ 0 h 50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2217" h="504920">
                  <a:moveTo>
                    <a:pt x="0" y="0"/>
                  </a:moveTo>
                  <a:lnTo>
                    <a:pt x="2742217" y="0"/>
                  </a:lnTo>
                  <a:lnTo>
                    <a:pt x="2742217" y="504920"/>
                  </a:lnTo>
                  <a:lnTo>
                    <a:pt x="0" y="5049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altLang="zh-CN" sz="2400" kern="1200" smtClean="0">
                  <a:latin typeface="微软雅黑" pitchFamily="34" charset="-122"/>
                  <a:ea typeface="微软雅黑" pitchFamily="34" charset="-122"/>
                </a:rPr>
                <a:t>JList</a:t>
              </a:r>
              <a:endParaRPr lang="zh-CN" altLang="en-US" sz="2400" kern="1200" dirty="0">
                <a:latin typeface="微软雅黑" pitchFamily="34" charset="-122"/>
                <a:ea typeface="微软雅黑" pitchFamily="34" charset="-122"/>
              </a:endParaRPr>
            </a:p>
          </p:txBody>
        </p:sp>
        <p:sp>
          <p:nvSpPr>
            <p:cNvPr id="12" name="矩形 11"/>
            <p:cNvSpPr/>
            <p:nvPr/>
          </p:nvSpPr>
          <p:spPr>
            <a:xfrm>
              <a:off x="831291" y="3392099"/>
              <a:ext cx="216611" cy="216611"/>
            </a:xfrm>
            <a:prstGeom prst="rect">
              <a:avLst/>
            </a:prstGeom>
          </p:spPr>
          <p:style>
            <a:lnRef idx="2">
              <a:schemeClr val="accent5">
                <a:hueOff val="-2483469"/>
                <a:satOff val="9953"/>
                <a:lumOff val="2157"/>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任意多边形 12"/>
            <p:cNvSpPr/>
            <p:nvPr/>
          </p:nvSpPr>
          <p:spPr>
            <a:xfrm>
              <a:off x="1037695" y="3247944"/>
              <a:ext cx="2742217" cy="504920"/>
            </a:xfrm>
            <a:custGeom>
              <a:avLst/>
              <a:gdLst>
                <a:gd name="connsiteX0" fmla="*/ 0 w 2742217"/>
                <a:gd name="connsiteY0" fmla="*/ 0 h 504920"/>
                <a:gd name="connsiteX1" fmla="*/ 2742217 w 2742217"/>
                <a:gd name="connsiteY1" fmla="*/ 0 h 504920"/>
                <a:gd name="connsiteX2" fmla="*/ 2742217 w 2742217"/>
                <a:gd name="connsiteY2" fmla="*/ 504920 h 504920"/>
                <a:gd name="connsiteX3" fmla="*/ 0 w 2742217"/>
                <a:gd name="connsiteY3" fmla="*/ 504920 h 504920"/>
                <a:gd name="connsiteX4" fmla="*/ 0 w 2742217"/>
                <a:gd name="connsiteY4" fmla="*/ 0 h 50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2217" h="504920">
                  <a:moveTo>
                    <a:pt x="0" y="0"/>
                  </a:moveTo>
                  <a:lnTo>
                    <a:pt x="2742217" y="0"/>
                  </a:lnTo>
                  <a:lnTo>
                    <a:pt x="2742217" y="504920"/>
                  </a:lnTo>
                  <a:lnTo>
                    <a:pt x="0" y="5049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altLang="zh-CN" sz="2400" kern="1200" smtClean="0">
                  <a:latin typeface="微软雅黑" pitchFamily="34" charset="-122"/>
                  <a:ea typeface="微软雅黑" pitchFamily="34" charset="-122"/>
                </a:rPr>
                <a:t>JComboBox</a:t>
              </a:r>
              <a:endParaRPr lang="zh-CN" altLang="en-US" sz="2400" kern="1200" dirty="0">
                <a:latin typeface="微软雅黑" pitchFamily="34" charset="-122"/>
                <a:ea typeface="微软雅黑" pitchFamily="34" charset="-122"/>
              </a:endParaRPr>
            </a:p>
          </p:txBody>
        </p:sp>
        <p:sp>
          <p:nvSpPr>
            <p:cNvPr id="14" name="矩形 13"/>
            <p:cNvSpPr/>
            <p:nvPr/>
          </p:nvSpPr>
          <p:spPr>
            <a:xfrm>
              <a:off x="829654" y="4666871"/>
              <a:ext cx="2948620" cy="346896"/>
            </a:xfrm>
            <a:prstGeom prst="rect">
              <a:avLst/>
            </a:prstGeom>
          </p:spPr>
          <p:style>
            <a:lnRef idx="2">
              <a:schemeClr val="accent5">
                <a:hueOff val="-4966938"/>
                <a:satOff val="19906"/>
                <a:lumOff val="4314"/>
                <a:alphaOff val="0"/>
              </a:schemeClr>
            </a:lnRef>
            <a:fillRef idx="1">
              <a:schemeClr val="accent5">
                <a:hueOff val="-4966938"/>
                <a:satOff val="19906"/>
                <a:lumOff val="4314"/>
                <a:alphaOff val="0"/>
              </a:schemeClr>
            </a:fillRef>
            <a:effectRef idx="1">
              <a:schemeClr val="accent5">
                <a:hueOff val="-4966938"/>
                <a:satOff val="19906"/>
                <a:lumOff val="4314"/>
                <a:alphaOff val="0"/>
              </a:schemeClr>
            </a:effectRef>
            <a:fontRef idx="minor">
              <a:schemeClr val="lt1"/>
            </a:fontRef>
          </p:style>
        </p:sp>
        <p:sp>
          <p:nvSpPr>
            <p:cNvPr id="15" name="矩形 14"/>
            <p:cNvSpPr/>
            <p:nvPr/>
          </p:nvSpPr>
          <p:spPr>
            <a:xfrm>
              <a:off x="829654" y="4797152"/>
              <a:ext cx="216616" cy="216616"/>
            </a:xfrm>
            <a:prstGeom prst="rect">
              <a:avLst/>
            </a:prstGeom>
          </p:spPr>
          <p:style>
            <a:lnRef idx="2">
              <a:schemeClr val="accent5">
                <a:hueOff val="-4966938"/>
                <a:satOff val="19906"/>
                <a:lumOff val="431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任意多边形 15"/>
            <p:cNvSpPr/>
            <p:nvPr/>
          </p:nvSpPr>
          <p:spPr>
            <a:xfrm>
              <a:off x="829654" y="4043697"/>
              <a:ext cx="2948620" cy="623172"/>
            </a:xfrm>
            <a:custGeom>
              <a:avLst/>
              <a:gdLst>
                <a:gd name="connsiteX0" fmla="*/ 0 w 2948620"/>
                <a:gd name="connsiteY0" fmla="*/ 0 h 623172"/>
                <a:gd name="connsiteX1" fmla="*/ 2948620 w 2948620"/>
                <a:gd name="connsiteY1" fmla="*/ 0 h 623172"/>
                <a:gd name="connsiteX2" fmla="*/ 2948620 w 2948620"/>
                <a:gd name="connsiteY2" fmla="*/ 623172 h 623172"/>
                <a:gd name="connsiteX3" fmla="*/ 0 w 2948620"/>
                <a:gd name="connsiteY3" fmla="*/ 623172 h 623172"/>
                <a:gd name="connsiteX4" fmla="*/ 0 w 2948620"/>
                <a:gd name="connsiteY4" fmla="*/ 0 h 623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620" h="623172">
                  <a:moveTo>
                    <a:pt x="0" y="0"/>
                  </a:moveTo>
                  <a:lnTo>
                    <a:pt x="2948620" y="0"/>
                  </a:lnTo>
                  <a:lnTo>
                    <a:pt x="2948620" y="623172"/>
                  </a:lnTo>
                  <a:lnTo>
                    <a:pt x="0" y="623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工具栏</a:t>
              </a:r>
              <a:endParaRPr lang="zh-CN" altLang="en-US" sz="2400" kern="1200" dirty="0">
                <a:latin typeface="微软雅黑" pitchFamily="34" charset="-122"/>
                <a:ea typeface="微软雅黑" pitchFamily="34" charset="-122"/>
              </a:endParaRPr>
            </a:p>
          </p:txBody>
        </p:sp>
        <p:sp>
          <p:nvSpPr>
            <p:cNvPr id="17" name="矩形 16"/>
            <p:cNvSpPr/>
            <p:nvPr/>
          </p:nvSpPr>
          <p:spPr>
            <a:xfrm>
              <a:off x="829654" y="5302079"/>
              <a:ext cx="216611" cy="216611"/>
            </a:xfrm>
            <a:prstGeom prst="rect">
              <a:avLst/>
            </a:prstGeom>
          </p:spPr>
          <p:style>
            <a:lnRef idx="2">
              <a:schemeClr val="accent5">
                <a:hueOff val="-4966938"/>
                <a:satOff val="19906"/>
                <a:lumOff val="4314"/>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任意多边形 17"/>
            <p:cNvSpPr/>
            <p:nvPr/>
          </p:nvSpPr>
          <p:spPr>
            <a:xfrm>
              <a:off x="1029310" y="5157923"/>
              <a:ext cx="2742217" cy="504920"/>
            </a:xfrm>
            <a:custGeom>
              <a:avLst/>
              <a:gdLst>
                <a:gd name="connsiteX0" fmla="*/ 0 w 2742217"/>
                <a:gd name="connsiteY0" fmla="*/ 0 h 504920"/>
                <a:gd name="connsiteX1" fmla="*/ 2742217 w 2742217"/>
                <a:gd name="connsiteY1" fmla="*/ 0 h 504920"/>
                <a:gd name="connsiteX2" fmla="*/ 2742217 w 2742217"/>
                <a:gd name="connsiteY2" fmla="*/ 504920 h 504920"/>
                <a:gd name="connsiteX3" fmla="*/ 0 w 2742217"/>
                <a:gd name="connsiteY3" fmla="*/ 504920 h 504920"/>
                <a:gd name="connsiteX4" fmla="*/ 0 w 2742217"/>
                <a:gd name="connsiteY4" fmla="*/ 0 h 50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2217" h="504920">
                  <a:moveTo>
                    <a:pt x="0" y="0"/>
                  </a:moveTo>
                  <a:lnTo>
                    <a:pt x="2742217" y="0"/>
                  </a:lnTo>
                  <a:lnTo>
                    <a:pt x="2742217" y="504920"/>
                  </a:lnTo>
                  <a:lnTo>
                    <a:pt x="0" y="5049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altLang="zh-CN" sz="2400" kern="1200" dirty="0" err="1" smtClean="0">
                  <a:latin typeface="微软雅黑" pitchFamily="34" charset="-122"/>
                  <a:ea typeface="微软雅黑" pitchFamily="34" charset="-122"/>
                </a:rPr>
                <a:t>JToolBar</a:t>
              </a:r>
              <a:endParaRPr lang="zh-CN" altLang="en-US" sz="2400" kern="1200" dirty="0">
                <a:latin typeface="微软雅黑" pitchFamily="34" charset="-122"/>
                <a:ea typeface="微软雅黑" pitchFamily="34" charset="-122"/>
              </a:endParaRPr>
            </a:p>
          </p:txBody>
        </p:sp>
        <p:sp>
          <p:nvSpPr>
            <p:cNvPr id="19" name="矩形 18"/>
            <p:cNvSpPr/>
            <p:nvPr/>
          </p:nvSpPr>
          <p:spPr>
            <a:xfrm>
              <a:off x="4805914" y="2251972"/>
              <a:ext cx="2948620" cy="346896"/>
            </a:xfrm>
            <a:prstGeom prst="rect">
              <a:avLst/>
            </a:prstGeom>
          </p:spPr>
          <p:style>
            <a:lnRef idx="2">
              <a:schemeClr val="accent5">
                <a:hueOff val="-9933876"/>
                <a:satOff val="39811"/>
                <a:lumOff val="8628"/>
                <a:alphaOff val="0"/>
              </a:schemeClr>
            </a:lnRef>
            <a:fillRef idx="1">
              <a:schemeClr val="accent5">
                <a:hueOff val="-9933876"/>
                <a:satOff val="39811"/>
                <a:lumOff val="8628"/>
                <a:alphaOff val="0"/>
              </a:schemeClr>
            </a:fillRef>
            <a:effectRef idx="1">
              <a:schemeClr val="accent5">
                <a:hueOff val="-9933876"/>
                <a:satOff val="39811"/>
                <a:lumOff val="8628"/>
                <a:alphaOff val="0"/>
              </a:schemeClr>
            </a:effectRef>
            <a:fontRef idx="minor">
              <a:schemeClr val="lt1"/>
            </a:fontRef>
          </p:style>
        </p:sp>
        <p:sp>
          <p:nvSpPr>
            <p:cNvPr id="20" name="矩形 19"/>
            <p:cNvSpPr/>
            <p:nvPr/>
          </p:nvSpPr>
          <p:spPr>
            <a:xfrm>
              <a:off x="4805914" y="2382252"/>
              <a:ext cx="216616" cy="216616"/>
            </a:xfrm>
            <a:prstGeom prst="rect">
              <a:avLst/>
            </a:prstGeom>
          </p:spPr>
          <p:style>
            <a:lnRef idx="2">
              <a:schemeClr val="accent5">
                <a:hueOff val="-9933876"/>
                <a:satOff val="39811"/>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任意多边形 20"/>
            <p:cNvSpPr/>
            <p:nvPr/>
          </p:nvSpPr>
          <p:spPr>
            <a:xfrm>
              <a:off x="4788024" y="1628800"/>
              <a:ext cx="2948620" cy="623172"/>
            </a:xfrm>
            <a:custGeom>
              <a:avLst/>
              <a:gdLst>
                <a:gd name="connsiteX0" fmla="*/ 0 w 2948620"/>
                <a:gd name="connsiteY0" fmla="*/ 0 h 623172"/>
                <a:gd name="connsiteX1" fmla="*/ 2948620 w 2948620"/>
                <a:gd name="connsiteY1" fmla="*/ 0 h 623172"/>
                <a:gd name="connsiteX2" fmla="*/ 2948620 w 2948620"/>
                <a:gd name="connsiteY2" fmla="*/ 623172 h 623172"/>
                <a:gd name="connsiteX3" fmla="*/ 0 w 2948620"/>
                <a:gd name="connsiteY3" fmla="*/ 623172 h 623172"/>
                <a:gd name="connsiteX4" fmla="*/ 0 w 2948620"/>
                <a:gd name="connsiteY4" fmla="*/ 0 h 623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620" h="623172">
                  <a:moveTo>
                    <a:pt x="0" y="0"/>
                  </a:moveTo>
                  <a:lnTo>
                    <a:pt x="2948620" y="0"/>
                  </a:lnTo>
                  <a:lnTo>
                    <a:pt x="2948620" y="623172"/>
                  </a:lnTo>
                  <a:lnTo>
                    <a:pt x="0" y="623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菜单组件</a:t>
              </a:r>
              <a:endParaRPr lang="zh-CN" altLang="en-US" sz="2400" b="0" kern="1200" dirty="0">
                <a:latin typeface="微软雅黑" pitchFamily="34" charset="-122"/>
                <a:ea typeface="微软雅黑" pitchFamily="34" charset="-122"/>
              </a:endParaRPr>
            </a:p>
          </p:txBody>
        </p:sp>
        <p:sp>
          <p:nvSpPr>
            <p:cNvPr id="22" name="矩形 21"/>
            <p:cNvSpPr/>
            <p:nvPr/>
          </p:nvSpPr>
          <p:spPr>
            <a:xfrm>
              <a:off x="4805914" y="2887178"/>
              <a:ext cx="216611" cy="216611"/>
            </a:xfrm>
            <a:prstGeom prst="rect">
              <a:avLst/>
            </a:prstGeom>
          </p:spPr>
          <p:style>
            <a:lnRef idx="2">
              <a:schemeClr val="accent5">
                <a:hueOff val="-7450407"/>
                <a:satOff val="29858"/>
                <a:lumOff val="6471"/>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任意多边形 22"/>
            <p:cNvSpPr/>
            <p:nvPr/>
          </p:nvSpPr>
          <p:spPr>
            <a:xfrm>
              <a:off x="5012317" y="2824852"/>
              <a:ext cx="3682029" cy="1612260"/>
            </a:xfrm>
            <a:custGeom>
              <a:avLst/>
              <a:gdLst>
                <a:gd name="connsiteX0" fmla="*/ 0 w 2742217"/>
                <a:gd name="connsiteY0" fmla="*/ 0 h 504920"/>
                <a:gd name="connsiteX1" fmla="*/ 2742217 w 2742217"/>
                <a:gd name="connsiteY1" fmla="*/ 0 h 504920"/>
                <a:gd name="connsiteX2" fmla="*/ 2742217 w 2742217"/>
                <a:gd name="connsiteY2" fmla="*/ 504920 h 504920"/>
                <a:gd name="connsiteX3" fmla="*/ 0 w 2742217"/>
                <a:gd name="connsiteY3" fmla="*/ 504920 h 504920"/>
                <a:gd name="connsiteX4" fmla="*/ 0 w 2742217"/>
                <a:gd name="connsiteY4" fmla="*/ 0 h 50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2217" h="504920">
                  <a:moveTo>
                    <a:pt x="0" y="0"/>
                  </a:moveTo>
                  <a:lnTo>
                    <a:pt x="2742217" y="0"/>
                  </a:lnTo>
                  <a:lnTo>
                    <a:pt x="2742217" y="504920"/>
                  </a:lnTo>
                  <a:lnTo>
                    <a:pt x="0" y="5049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itchFamily="34" charset="-122"/>
                  <a:ea typeface="微软雅黑" pitchFamily="34" charset="-122"/>
                </a:rPr>
                <a:t>窗口菜单</a:t>
              </a:r>
              <a:endParaRPr lang="en-US" altLang="zh-CN" sz="2400" kern="1200" dirty="0">
                <a:latin typeface="微软雅黑" pitchFamily="34" charset="-122"/>
                <a:ea typeface="微软雅黑" pitchFamily="34" charset="-122"/>
              </a:endParaRPr>
            </a:p>
            <a:p>
              <a:pPr marL="228600" lvl="1" indent="-228600" algn="l" defTabSz="10668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菜单条 </a:t>
              </a:r>
              <a:r>
                <a:rPr lang="en-US" altLang="zh-CN" sz="2400" kern="1200" dirty="0" err="1" smtClean="0">
                  <a:latin typeface="微软雅黑" pitchFamily="34" charset="-122"/>
                  <a:ea typeface="微软雅黑" pitchFamily="34" charset="-122"/>
                </a:rPr>
                <a:t>JMenuBar</a:t>
              </a:r>
              <a:endParaRPr lang="en-US" altLang="zh-CN" sz="2400" kern="1200" dirty="0">
                <a:latin typeface="微软雅黑" pitchFamily="34" charset="-122"/>
                <a:ea typeface="微软雅黑" pitchFamily="34" charset="-122"/>
              </a:endParaRPr>
            </a:p>
            <a:p>
              <a:pPr marL="228600" lvl="1" indent="-228600" algn="l" defTabSz="10668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菜单 </a:t>
              </a:r>
              <a:r>
                <a:rPr lang="en-US" altLang="zh-CN" sz="2400" kern="1200" dirty="0" err="1" smtClean="0">
                  <a:latin typeface="微软雅黑" pitchFamily="34" charset="-122"/>
                  <a:ea typeface="微软雅黑" pitchFamily="34" charset="-122"/>
                </a:rPr>
                <a:t>JMenu</a:t>
              </a:r>
              <a:endParaRPr lang="en-US" altLang="zh-CN" sz="2400" kern="1200" dirty="0">
                <a:latin typeface="微软雅黑" pitchFamily="34" charset="-122"/>
                <a:ea typeface="微软雅黑" pitchFamily="34" charset="-122"/>
              </a:endParaRPr>
            </a:p>
            <a:p>
              <a:pPr marL="228600" lvl="1" indent="-228600" algn="l" defTabSz="10668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菜单项 </a:t>
              </a:r>
              <a:r>
                <a:rPr lang="en-US" altLang="zh-CN" sz="2400" kern="1200" dirty="0" err="1" smtClean="0">
                  <a:latin typeface="微软雅黑" pitchFamily="34" charset="-122"/>
                  <a:ea typeface="微软雅黑" pitchFamily="34" charset="-122"/>
                </a:rPr>
                <a:t>JMenuItem</a:t>
              </a:r>
              <a:endParaRPr lang="en-US" altLang="zh-CN" sz="2400" kern="1200" dirty="0">
                <a:latin typeface="微软雅黑" pitchFamily="34" charset="-122"/>
                <a:ea typeface="微软雅黑" pitchFamily="34" charset="-122"/>
              </a:endParaRPr>
            </a:p>
          </p:txBody>
        </p:sp>
        <p:sp>
          <p:nvSpPr>
            <p:cNvPr id="24" name="矩形 23"/>
            <p:cNvSpPr/>
            <p:nvPr/>
          </p:nvSpPr>
          <p:spPr>
            <a:xfrm>
              <a:off x="4788024" y="4797152"/>
              <a:ext cx="216611" cy="216611"/>
            </a:xfrm>
            <a:prstGeom prst="rect">
              <a:avLst/>
            </a:prstGeom>
          </p:spPr>
          <p:style>
            <a:lnRef idx="2">
              <a:schemeClr val="accent5">
                <a:hueOff val="-9933876"/>
                <a:satOff val="39811"/>
                <a:lumOff val="8628"/>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任意多边形 24"/>
            <p:cNvSpPr/>
            <p:nvPr/>
          </p:nvSpPr>
          <p:spPr>
            <a:xfrm>
              <a:off x="5012317" y="4653136"/>
              <a:ext cx="2742217" cy="1080120"/>
            </a:xfrm>
            <a:custGeom>
              <a:avLst/>
              <a:gdLst>
                <a:gd name="connsiteX0" fmla="*/ 0 w 2742217"/>
                <a:gd name="connsiteY0" fmla="*/ 0 h 504920"/>
                <a:gd name="connsiteX1" fmla="*/ 2742217 w 2742217"/>
                <a:gd name="connsiteY1" fmla="*/ 0 h 504920"/>
                <a:gd name="connsiteX2" fmla="*/ 2742217 w 2742217"/>
                <a:gd name="connsiteY2" fmla="*/ 504920 h 504920"/>
                <a:gd name="connsiteX3" fmla="*/ 0 w 2742217"/>
                <a:gd name="connsiteY3" fmla="*/ 504920 h 504920"/>
                <a:gd name="connsiteX4" fmla="*/ 0 w 2742217"/>
                <a:gd name="connsiteY4" fmla="*/ 0 h 50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2217" h="504920">
                  <a:moveTo>
                    <a:pt x="0" y="0"/>
                  </a:moveTo>
                  <a:lnTo>
                    <a:pt x="2742217" y="0"/>
                  </a:lnTo>
                  <a:lnTo>
                    <a:pt x="2742217" y="504920"/>
                  </a:lnTo>
                  <a:lnTo>
                    <a:pt x="0" y="5049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itchFamily="34" charset="-122"/>
                  <a:ea typeface="微软雅黑" pitchFamily="34" charset="-122"/>
                </a:rPr>
                <a:t>快捷菜单</a:t>
              </a:r>
              <a:endParaRPr lang="en-US" altLang="zh-CN" sz="2400" kern="1200" dirty="0">
                <a:latin typeface="微软雅黑" pitchFamily="34" charset="-122"/>
                <a:ea typeface="微软雅黑" pitchFamily="34" charset="-122"/>
              </a:endParaRPr>
            </a:p>
            <a:p>
              <a:pPr marL="228600" lvl="1" indent="-228600" algn="l" defTabSz="1066800">
                <a:lnSpc>
                  <a:spcPct val="90000"/>
                </a:lnSpc>
                <a:spcBef>
                  <a:spcPct val="0"/>
                </a:spcBef>
                <a:spcAft>
                  <a:spcPct val="15000"/>
                </a:spcAft>
                <a:buChar char="••"/>
              </a:pPr>
              <a:r>
                <a:rPr lang="en-US" altLang="zh-CN" sz="2400" kern="1200" dirty="0" err="1" smtClean="0">
                  <a:latin typeface="微软雅黑" pitchFamily="34" charset="-122"/>
                  <a:ea typeface="微软雅黑" pitchFamily="34" charset="-122"/>
                </a:rPr>
                <a:t>JPopupMenu</a:t>
              </a:r>
              <a:endParaRPr lang="en-US" altLang="zh-CN" sz="2400" kern="1200" dirty="0">
                <a:latin typeface="微软雅黑" pitchFamily="34" charset="-122"/>
                <a:ea typeface="微软雅黑" pitchFamily="34" charset="-122"/>
              </a:endParaRPr>
            </a:p>
          </p:txBody>
        </p:sp>
      </p:grpSp>
    </p:spTree>
    <p:extLst>
      <p:ext uri="{BB962C8B-B14F-4D97-AF65-F5344CB8AC3E}">
        <p14:creationId xmlns:p14="http://schemas.microsoft.com/office/powerpoint/2010/main" val="3773030665"/>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 Swing</a:t>
            </a:r>
            <a:r>
              <a:rPr lang="zh-CN" altLang="en-US" dirty="0" smtClean="0"/>
              <a:t>组件及事件</a:t>
            </a:r>
            <a:endParaRPr lang="zh-CN" altLang="en-US" dirty="0"/>
          </a:p>
        </p:txBody>
      </p:sp>
      <p:sp>
        <p:nvSpPr>
          <p:cNvPr id="3" name="内容占位符 2"/>
          <p:cNvSpPr>
            <a:spLocks noGrp="1"/>
          </p:cNvSpPr>
          <p:nvPr>
            <p:ph idx="1"/>
          </p:nvPr>
        </p:nvSpPr>
        <p:spPr/>
        <p:txBody>
          <a:bodyPr>
            <a:normAutofit/>
          </a:bodyPr>
          <a:lstStyle/>
          <a:p>
            <a:r>
              <a:rPr lang="en-US" altLang="zh-CN" dirty="0" smtClean="0">
                <a:latin typeface="Tahoma" pitchFamily="34" charset="0"/>
              </a:rPr>
              <a:t>Swing</a:t>
            </a:r>
            <a:r>
              <a:rPr lang="zh-CN" altLang="en-US" dirty="0" smtClean="0">
                <a:latin typeface="Tahoma" pitchFamily="34" charset="0"/>
              </a:rPr>
              <a:t>实例</a:t>
            </a:r>
            <a:endParaRPr lang="en-US" altLang="zh-CN" dirty="0" smtClean="0">
              <a:latin typeface="Tahoma" pitchFamily="34" charset="0"/>
            </a:endParaRPr>
          </a:p>
          <a:p>
            <a:pPr lvl="1"/>
            <a:r>
              <a:rPr lang="zh-CN" altLang="en-US" dirty="0" smtClean="0">
                <a:latin typeface="Tahoma" pitchFamily="34" charset="0"/>
              </a:rPr>
              <a:t>输入用户信息</a:t>
            </a:r>
            <a:endParaRPr lang="en-US" altLang="zh-CN" dirty="0" smtClean="0">
              <a:latin typeface="Tahoma" pitchFamily="34" charset="0"/>
            </a:endParaRPr>
          </a:p>
          <a:p>
            <a:pPr marL="0" indent="0">
              <a:buNone/>
            </a:pPr>
            <a:r>
              <a:rPr lang="en-US" altLang="zh-CN" dirty="0">
                <a:latin typeface="Tahoma" pitchFamily="34" charset="0"/>
              </a:rPr>
              <a:t>	</a:t>
            </a:r>
            <a:r>
              <a:rPr lang="en-US" altLang="zh-CN" dirty="0" smtClean="0">
                <a:hlinkClick r:id="rId2" action="ppaction://hlinkfile"/>
              </a:rPr>
              <a:t>UserJFrame.java</a:t>
            </a:r>
            <a:endParaRPr lang="en-US" altLang="zh-CN" dirty="0" smtClean="0"/>
          </a:p>
          <a:p>
            <a:pPr lvl="1"/>
            <a:endParaRPr lang="en-US" altLang="zh-CN" dirty="0" smtClean="0"/>
          </a:p>
          <a:p>
            <a:pPr lvl="1"/>
            <a:r>
              <a:rPr lang="zh-CN" altLang="en-US" dirty="0" smtClean="0"/>
              <a:t>文本编辑器</a:t>
            </a:r>
            <a:endParaRPr lang="en-US" altLang="zh-CN" dirty="0" smtClean="0"/>
          </a:p>
          <a:p>
            <a:pPr marL="0" indent="0">
              <a:buNone/>
            </a:pPr>
            <a:r>
              <a:rPr lang="en-US" altLang="zh-CN" dirty="0"/>
              <a:t>	</a:t>
            </a:r>
            <a:r>
              <a:rPr lang="en-US" altLang="zh-CN" dirty="0" smtClean="0">
                <a:hlinkClick r:id="rId3" action="ppaction://hlinkfile"/>
              </a:rPr>
              <a:t>EditorJFrame.java</a:t>
            </a:r>
            <a:endParaRPr lang="en-US" altLang="zh-CN" dirty="0" smtClean="0"/>
          </a:p>
          <a:p>
            <a:pPr lvl="1"/>
            <a:endParaRPr lang="en-US" altLang="zh-CN" dirty="0" smtClean="0"/>
          </a:p>
          <a:p>
            <a:pPr lvl="1"/>
            <a:r>
              <a:rPr lang="zh-CN" altLang="en-US" dirty="0" smtClean="0"/>
              <a:t>树形菜单</a:t>
            </a:r>
            <a:endParaRPr lang="en-US" altLang="zh-CN" dirty="0" smtClean="0"/>
          </a:p>
          <a:p>
            <a:pPr marL="0" indent="0">
              <a:buNone/>
            </a:pPr>
            <a:r>
              <a:rPr lang="en-US" altLang="zh-CN" dirty="0"/>
              <a:t>	</a:t>
            </a:r>
            <a:r>
              <a:rPr lang="en-US" altLang="zh-CN" dirty="0" smtClean="0">
                <a:hlinkClick r:id="rId4" action="ppaction://hlinkfile"/>
              </a:rPr>
              <a:t>JTreeTest.java</a:t>
            </a:r>
            <a:endParaRPr lang="en-US" altLang="zh-CN" dirty="0" smtClean="0"/>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3845" y="764704"/>
            <a:ext cx="3419475" cy="1924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9897" y="2592108"/>
            <a:ext cx="4752528" cy="28952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descr="E:\java\表现层\图标\iphone\Photos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1874912"/>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E:\java\表现层\图标\iphone\Photos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3675112"/>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E:\java\表现层\图标\iphone\Photos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5301208"/>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2134" y="4415206"/>
            <a:ext cx="408622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419362"/>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 </a:t>
            </a:r>
            <a:r>
              <a:rPr lang="zh-CN" altLang="en-US" dirty="0" smtClean="0"/>
              <a:t>图形图像</a:t>
            </a:r>
            <a:endParaRPr lang="zh-CN" altLang="en-US" dirty="0"/>
          </a:p>
        </p:txBody>
      </p:sp>
      <p:sp>
        <p:nvSpPr>
          <p:cNvPr id="3" name="内容占位符 2"/>
          <p:cNvSpPr>
            <a:spLocks noGrp="1"/>
          </p:cNvSpPr>
          <p:nvPr>
            <p:ph idx="1"/>
          </p:nvPr>
        </p:nvSpPr>
        <p:spPr/>
        <p:txBody>
          <a:bodyPr>
            <a:normAutofit/>
          </a:bodyPr>
          <a:lstStyle/>
          <a:p>
            <a:r>
              <a:rPr lang="zh-CN" altLang="en-US" dirty="0" smtClean="0">
                <a:latin typeface="Tahoma" pitchFamily="34" charset="0"/>
              </a:rPr>
              <a:t>图形设计</a:t>
            </a:r>
            <a:endParaRPr lang="en-US" altLang="zh-CN" dirty="0" smtClean="0">
              <a:latin typeface="Tahoma" pitchFamily="34" charset="0"/>
            </a:endParaRPr>
          </a:p>
          <a:p>
            <a:pPr lvl="1"/>
            <a:r>
              <a:rPr lang="zh-CN" altLang="en-US" dirty="0" smtClean="0"/>
              <a:t>绘图类</a:t>
            </a:r>
            <a:endParaRPr lang="en-US" altLang="zh-CN" dirty="0" smtClean="0"/>
          </a:p>
          <a:p>
            <a:pPr lvl="2"/>
            <a:r>
              <a:rPr lang="en-US" altLang="zh-CN" dirty="0" smtClean="0"/>
              <a:t>Graphics</a:t>
            </a:r>
            <a:r>
              <a:rPr lang="zh-CN" altLang="en-US" dirty="0"/>
              <a:t>类用于在组件表面绘制图形、打印文字、显示图像等</a:t>
            </a:r>
          </a:p>
          <a:p>
            <a:pPr lvl="2"/>
            <a:r>
              <a:rPr lang="zh-CN" altLang="en-US" dirty="0"/>
              <a:t>组件本身不提供这些操作，但可以通过组件对象的</a:t>
            </a:r>
            <a:r>
              <a:rPr lang="en-US" altLang="zh-CN" dirty="0" err="1"/>
              <a:t>getGraphics</a:t>
            </a:r>
            <a:r>
              <a:rPr lang="en-US" altLang="zh-CN" dirty="0"/>
              <a:t>()</a:t>
            </a:r>
            <a:r>
              <a:rPr lang="zh-CN" altLang="en-US" dirty="0"/>
              <a:t>方法得到一个含有该组件外观信息的</a:t>
            </a:r>
            <a:r>
              <a:rPr lang="en-US" altLang="zh-CN" dirty="0"/>
              <a:t>Graphics</a:t>
            </a:r>
            <a:r>
              <a:rPr lang="zh-CN" altLang="en-US" dirty="0"/>
              <a:t>类对象</a:t>
            </a:r>
            <a:endParaRPr lang="en-US" altLang="zh-CN" dirty="0"/>
          </a:p>
          <a:p>
            <a:pPr lvl="1"/>
            <a:r>
              <a:rPr lang="zh-CN" altLang="en-US" dirty="0" smtClean="0"/>
              <a:t>组件绘图方法</a:t>
            </a:r>
            <a:endParaRPr lang="en-US" altLang="zh-CN" dirty="0" smtClean="0"/>
          </a:p>
          <a:p>
            <a:pPr lvl="2"/>
            <a:r>
              <a:rPr lang="en-US" altLang="zh-CN" dirty="0"/>
              <a:t>paint ()</a:t>
            </a:r>
            <a:r>
              <a:rPr lang="zh-CN" altLang="en-US" dirty="0" smtClean="0"/>
              <a:t>方法：组件</a:t>
            </a:r>
            <a:r>
              <a:rPr lang="zh-CN" altLang="en-US" dirty="0"/>
              <a:t>类中即有的方法，在组件对象被创建时有系统负责调用，用于在组件上绘图</a:t>
            </a:r>
          </a:p>
          <a:p>
            <a:pPr lvl="2"/>
            <a:r>
              <a:rPr lang="en-US" altLang="zh-CN" dirty="0"/>
              <a:t>repaint ()</a:t>
            </a:r>
            <a:r>
              <a:rPr lang="zh-CN" altLang="en-US" dirty="0" smtClean="0"/>
              <a:t>方法：当</a:t>
            </a:r>
            <a:r>
              <a:rPr lang="zh-CN" altLang="en-US" dirty="0"/>
              <a:t>窗口被重新激活时由系统调用该方法重绘图形，执行</a:t>
            </a:r>
            <a:r>
              <a:rPr lang="en-US" altLang="zh-CN" dirty="0"/>
              <a:t>repaint()</a:t>
            </a:r>
            <a:r>
              <a:rPr lang="zh-CN" altLang="en-US" dirty="0"/>
              <a:t>方法会先清除图形，再次调用</a:t>
            </a:r>
            <a:r>
              <a:rPr lang="en-US" altLang="zh-CN" dirty="0"/>
              <a:t>paint ()</a:t>
            </a:r>
            <a:r>
              <a:rPr lang="zh-CN" altLang="en-US" dirty="0"/>
              <a:t>方法</a:t>
            </a:r>
          </a:p>
          <a:p>
            <a:pPr lvl="2"/>
            <a:endParaRPr lang="zh-CN" altLang="en-US" dirty="0"/>
          </a:p>
        </p:txBody>
      </p:sp>
    </p:spTree>
    <p:extLst>
      <p:ext uri="{BB962C8B-B14F-4D97-AF65-F5344CB8AC3E}">
        <p14:creationId xmlns:p14="http://schemas.microsoft.com/office/powerpoint/2010/main" val="2280521698"/>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 </a:t>
            </a:r>
            <a:r>
              <a:rPr lang="zh-CN" altLang="en-US" dirty="0" smtClean="0"/>
              <a:t>图形图像</a:t>
            </a:r>
            <a:endParaRPr lang="zh-CN" altLang="en-US" dirty="0"/>
          </a:p>
        </p:txBody>
      </p:sp>
      <p:sp>
        <p:nvSpPr>
          <p:cNvPr id="3" name="内容占位符 2"/>
          <p:cNvSpPr>
            <a:spLocks noGrp="1"/>
          </p:cNvSpPr>
          <p:nvPr>
            <p:ph idx="1"/>
          </p:nvPr>
        </p:nvSpPr>
        <p:spPr/>
        <p:txBody>
          <a:bodyPr>
            <a:normAutofit/>
          </a:bodyPr>
          <a:lstStyle/>
          <a:p>
            <a:r>
              <a:rPr lang="zh-CN" altLang="en-US" dirty="0" smtClean="0">
                <a:latin typeface="Tahoma" pitchFamily="34" charset="0"/>
              </a:rPr>
              <a:t>图形设计实例</a:t>
            </a:r>
            <a:endParaRPr lang="en-US" altLang="zh-CN" dirty="0"/>
          </a:p>
          <a:p>
            <a:pPr lvl="1"/>
            <a:r>
              <a:rPr lang="zh-CN" altLang="en-US" dirty="0" smtClean="0">
                <a:latin typeface="Tahoma" pitchFamily="34" charset="0"/>
              </a:rPr>
              <a:t>画直线</a:t>
            </a:r>
            <a:endParaRPr lang="en-US" altLang="zh-CN" dirty="0" smtClean="0">
              <a:latin typeface="Tahoma" pitchFamily="34" charset="0"/>
            </a:endParaRPr>
          </a:p>
          <a:p>
            <a:pPr marL="0" indent="0">
              <a:buNone/>
            </a:pPr>
            <a:r>
              <a:rPr lang="en-US" altLang="zh-CN" dirty="0">
                <a:latin typeface="Tahoma" pitchFamily="34" charset="0"/>
              </a:rPr>
              <a:t>	</a:t>
            </a:r>
            <a:r>
              <a:rPr lang="en-US" altLang="zh-CN" dirty="0" smtClean="0">
                <a:latin typeface="Tahoma" pitchFamily="34" charset="0"/>
                <a:hlinkClick r:id="rId2" action="ppaction://hlinkfile"/>
              </a:rPr>
              <a:t>DrawLine.java</a:t>
            </a:r>
            <a:endParaRPr lang="en-US" altLang="zh-CN" dirty="0" smtClean="0">
              <a:latin typeface="Tahoma" pitchFamily="34" charset="0"/>
            </a:endParaRPr>
          </a:p>
          <a:p>
            <a:pPr marL="0" indent="0">
              <a:buNone/>
            </a:pPr>
            <a:endParaRPr lang="en-US" altLang="zh-CN" dirty="0">
              <a:latin typeface="Tahoma" pitchFamily="34" charset="0"/>
            </a:endParaRPr>
          </a:p>
          <a:p>
            <a:pPr marL="0" indent="0">
              <a:buNone/>
            </a:pPr>
            <a:endParaRPr lang="en-US" altLang="zh-CN" dirty="0" smtClean="0">
              <a:latin typeface="Tahoma" pitchFamily="34" charset="0"/>
            </a:endParaRPr>
          </a:p>
          <a:p>
            <a:pPr lvl="1"/>
            <a:r>
              <a:rPr lang="zh-CN" altLang="en-US" dirty="0" smtClean="0">
                <a:latin typeface="Tahoma" pitchFamily="34" charset="0"/>
              </a:rPr>
              <a:t>画直线，具有重绘功能</a:t>
            </a:r>
            <a:endParaRPr lang="en-US" altLang="zh-CN" dirty="0" smtClean="0">
              <a:latin typeface="Tahoma" pitchFamily="34" charset="0"/>
            </a:endParaRPr>
          </a:p>
          <a:p>
            <a:pPr marL="0" indent="0">
              <a:buNone/>
            </a:pPr>
            <a:r>
              <a:rPr lang="en-US" altLang="zh-CN" dirty="0">
                <a:latin typeface="Tahoma" pitchFamily="34" charset="0"/>
              </a:rPr>
              <a:t>	</a:t>
            </a:r>
            <a:r>
              <a:rPr lang="en-US" altLang="zh-CN" dirty="0" smtClean="0">
                <a:latin typeface="Tahoma" pitchFamily="34" charset="0"/>
                <a:hlinkClick r:id="rId3" action="ppaction://hlinkfile"/>
              </a:rPr>
              <a:t>DrawAllLine.java</a:t>
            </a:r>
            <a:endParaRPr lang="en-US" altLang="zh-CN" dirty="0" smtClean="0">
              <a:latin typeface="Tahoma" pitchFamily="34" charset="0"/>
            </a:endParaRPr>
          </a:p>
          <a:p>
            <a:pPr marL="0" indent="0">
              <a:buNone/>
            </a:pPr>
            <a:endParaRPr lang="en-US" altLang="zh-CN" dirty="0">
              <a:latin typeface="Tahoma" pitchFamily="34" charset="0"/>
            </a:endParaRPr>
          </a:p>
          <a:p>
            <a:pPr marL="0" indent="0">
              <a:buNone/>
            </a:pPr>
            <a:r>
              <a:rPr lang="en-US" altLang="zh-CN" dirty="0" smtClean="0">
                <a:latin typeface="Tahoma" pitchFamily="34" charset="0"/>
              </a:rPr>
              <a:t>	</a:t>
            </a:r>
            <a:endParaRPr lang="en-US" altLang="zh-CN" dirty="0">
              <a:latin typeface="Tahoma" pitchFamily="34" charset="0"/>
            </a:endParaRPr>
          </a:p>
        </p:txBody>
      </p:sp>
      <p:pic>
        <p:nvPicPr>
          <p:cNvPr id="4"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874912"/>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323184"/>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900228"/>
            <a:ext cx="4921841" cy="271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0" descr="improve.jpg"/>
          <p:cNvPicPr>
            <a:picLocks noChangeAspect="1"/>
          </p:cNvPicPr>
          <p:nvPr/>
        </p:nvPicPr>
        <p:blipFill>
          <a:blip r:embed="rId6"/>
          <a:stretch>
            <a:fillRect/>
          </a:stretch>
        </p:blipFill>
        <p:spPr>
          <a:xfrm>
            <a:off x="5606831" y="4234419"/>
            <a:ext cx="3518363" cy="2638772"/>
          </a:xfrm>
          <a:prstGeom prst="rect">
            <a:avLst/>
          </a:prstGeom>
        </p:spPr>
      </p:pic>
    </p:spTree>
    <p:extLst>
      <p:ext uri="{BB962C8B-B14F-4D97-AF65-F5344CB8AC3E}">
        <p14:creationId xmlns:p14="http://schemas.microsoft.com/office/powerpoint/2010/main" val="3212037705"/>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 </a:t>
            </a:r>
            <a:r>
              <a:rPr lang="zh-CN" altLang="en-US" dirty="0" smtClean="0"/>
              <a:t>图形图像</a:t>
            </a:r>
            <a:endParaRPr lang="zh-CN" altLang="en-US" dirty="0"/>
          </a:p>
        </p:txBody>
      </p:sp>
      <p:sp>
        <p:nvSpPr>
          <p:cNvPr id="3" name="内容占位符 2"/>
          <p:cNvSpPr>
            <a:spLocks noGrp="1"/>
          </p:cNvSpPr>
          <p:nvPr>
            <p:ph idx="1"/>
          </p:nvPr>
        </p:nvSpPr>
        <p:spPr/>
        <p:txBody>
          <a:bodyPr>
            <a:normAutofit/>
          </a:bodyPr>
          <a:lstStyle/>
          <a:p>
            <a:r>
              <a:rPr lang="zh-CN" altLang="en-US" dirty="0" smtClean="0">
                <a:latin typeface="Tahoma" pitchFamily="34" charset="0"/>
              </a:rPr>
              <a:t>图像设计实例</a:t>
            </a:r>
            <a:endParaRPr lang="en-US" altLang="zh-CN" dirty="0"/>
          </a:p>
          <a:p>
            <a:pPr lvl="1"/>
            <a:r>
              <a:rPr lang="zh-CN" altLang="en-US" dirty="0" smtClean="0">
                <a:latin typeface="Tahoma" pitchFamily="34" charset="0"/>
              </a:rPr>
              <a:t>使用图像</a:t>
            </a:r>
            <a:endParaRPr lang="en-US" altLang="zh-CN" dirty="0" smtClean="0">
              <a:latin typeface="Tahoma" pitchFamily="34" charset="0"/>
            </a:endParaRPr>
          </a:p>
          <a:p>
            <a:pPr marL="0" indent="0">
              <a:buNone/>
            </a:pPr>
            <a:r>
              <a:rPr lang="en-US" altLang="zh-CN" dirty="0">
                <a:latin typeface="Tahoma" pitchFamily="34" charset="0"/>
              </a:rPr>
              <a:t>	</a:t>
            </a:r>
            <a:r>
              <a:rPr lang="en-US" altLang="zh-CN" dirty="0" smtClean="0">
                <a:latin typeface="Tahoma" pitchFamily="34" charset="0"/>
                <a:hlinkClick r:id="rId2" action="ppaction://hlinkfile"/>
              </a:rPr>
              <a:t>ImageTest.java</a:t>
            </a:r>
            <a:endParaRPr lang="en-US" altLang="zh-CN" dirty="0" smtClean="0">
              <a:latin typeface="Tahoma" pitchFamily="34" charset="0"/>
            </a:endParaRPr>
          </a:p>
          <a:p>
            <a:pPr marL="0" indent="0">
              <a:buNone/>
            </a:pPr>
            <a:r>
              <a:rPr lang="en-US" altLang="zh-CN" dirty="0">
                <a:latin typeface="Tahoma" pitchFamily="34" charset="0"/>
              </a:rPr>
              <a:t>	</a:t>
            </a:r>
            <a:r>
              <a:rPr lang="en-US" altLang="zh-CN" dirty="0" smtClean="0">
                <a:latin typeface="Tahoma" pitchFamily="34" charset="0"/>
                <a:hlinkClick r:id="rId3" action="ppaction://hlinkfile"/>
              </a:rPr>
              <a:t>ImageTest2.java</a:t>
            </a:r>
            <a:endParaRPr lang="en-US" altLang="zh-CN" dirty="0">
              <a:latin typeface="Tahoma" pitchFamily="34" charset="0"/>
            </a:endParaRPr>
          </a:p>
        </p:txBody>
      </p:sp>
      <p:pic>
        <p:nvPicPr>
          <p:cNvPr id="4"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874912"/>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0" descr="improve.jpg"/>
          <p:cNvPicPr>
            <a:picLocks noChangeAspect="1"/>
          </p:cNvPicPr>
          <p:nvPr/>
        </p:nvPicPr>
        <p:blipFill>
          <a:blip r:embed="rId5"/>
          <a:stretch>
            <a:fillRect/>
          </a:stretch>
        </p:blipFill>
        <p:spPr>
          <a:xfrm>
            <a:off x="5606831" y="4234419"/>
            <a:ext cx="3518363" cy="2638772"/>
          </a:xfrm>
          <a:prstGeom prst="rect">
            <a:avLst/>
          </a:prstGeom>
        </p:spPr>
      </p:pic>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450" y="1268760"/>
            <a:ext cx="18669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57923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solidFill>
            <a:schemeClr val="bg1">
              <a:alpha val="81000"/>
            </a:schemeClr>
          </a:solidFill>
        </p:spPr>
        <p:txBody>
          <a:bodyPr>
            <a:normAutofit/>
          </a:bodyPr>
          <a:lstStyle/>
          <a:p>
            <a:r>
              <a:rPr lang="en-US" altLang="zh-CN" dirty="0">
                <a:latin typeface="Tahoma" pitchFamily="34" charset="0"/>
              </a:rPr>
              <a:t>Java</a:t>
            </a:r>
            <a:r>
              <a:rPr lang="zh-CN" altLang="en-US" dirty="0">
                <a:latin typeface="Tahoma" pitchFamily="34" charset="0"/>
              </a:rPr>
              <a:t>常用图形用户界面工具</a:t>
            </a:r>
            <a:endParaRPr lang="en-US" altLang="zh-CN" dirty="0">
              <a:latin typeface="Tahoma" pitchFamily="34" charset="0"/>
            </a:endParaRPr>
          </a:p>
        </p:txBody>
      </p:sp>
      <p:sp>
        <p:nvSpPr>
          <p:cNvPr id="25" name="Rectangle 30"/>
          <p:cNvSpPr>
            <a:spLocks noChangeArrowheads="1"/>
          </p:cNvSpPr>
          <p:nvPr/>
        </p:nvSpPr>
        <p:spPr bwMode="gray">
          <a:xfrm>
            <a:off x="569676" y="2204864"/>
            <a:ext cx="7968204" cy="1728192"/>
          </a:xfrm>
          <a:prstGeom prst="rect">
            <a:avLst/>
          </a:prstGeom>
          <a:gradFill rotWithShape="1">
            <a:gsLst>
              <a:gs pos="0">
                <a:srgbClr val="99CC00">
                  <a:gamma/>
                  <a:tint val="61176"/>
                  <a:invGamma/>
                </a:srgbClr>
              </a:gs>
              <a:gs pos="100000">
                <a:srgbClr val="99CC00"/>
              </a:gs>
            </a:gsLst>
            <a:lin ang="270000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nchor="ctr"/>
          <a:lstStyle/>
          <a:p>
            <a:pPr marL="800100" lvl="1" indent="-342900">
              <a:buFont typeface="Arial" pitchFamily="34" charset="0"/>
              <a:buChar char="•"/>
            </a:pPr>
            <a:r>
              <a:rPr lang="en-US" altLang="zh-CN" sz="2400" dirty="0">
                <a:latin typeface="微软雅黑" pitchFamily="34" charset="-122"/>
                <a:ea typeface="微软雅黑" pitchFamily="34" charset="-122"/>
              </a:rPr>
              <a:t>Java</a:t>
            </a:r>
            <a:r>
              <a:rPr lang="zh-CN" altLang="en-US" sz="2400" dirty="0">
                <a:latin typeface="微软雅黑" pitchFamily="34" charset="-122"/>
                <a:ea typeface="微软雅黑" pitchFamily="34" charset="-122"/>
              </a:rPr>
              <a:t>开发</a:t>
            </a:r>
            <a:r>
              <a:rPr lang="en-US" altLang="zh-CN" sz="2400" dirty="0">
                <a:latin typeface="微软雅黑" pitchFamily="34" charset="-122"/>
                <a:ea typeface="微软雅黑" pitchFamily="34" charset="-122"/>
              </a:rPr>
              <a:t>GUI</a:t>
            </a:r>
            <a:r>
              <a:rPr lang="zh-CN" altLang="en-US" sz="2400" dirty="0">
                <a:latin typeface="微软雅黑" pitchFamily="34" charset="-122"/>
                <a:ea typeface="微软雅黑" pitchFamily="34" charset="-122"/>
              </a:rPr>
              <a:t>界面的基本</a:t>
            </a:r>
            <a:r>
              <a:rPr lang="zh-CN" altLang="en-US" sz="2400" dirty="0" smtClean="0">
                <a:latin typeface="微软雅黑" pitchFamily="34" charset="-122"/>
                <a:ea typeface="微软雅黑" pitchFamily="34" charset="-122"/>
              </a:rPr>
              <a:t>工具</a:t>
            </a:r>
            <a:endParaRPr lang="en-US" altLang="zh-CN" sz="2400" dirty="0" smtClean="0">
              <a:latin typeface="微软雅黑" pitchFamily="34" charset="-122"/>
              <a:ea typeface="微软雅黑" pitchFamily="34" charset="-122"/>
            </a:endParaRPr>
          </a:p>
          <a:p>
            <a:pPr marL="800100" lvl="1" indent="-342900">
              <a:buFont typeface="Arial" pitchFamily="34" charset="0"/>
              <a:buChar char="•"/>
            </a:pPr>
            <a:r>
              <a:rPr lang="zh-CN" altLang="en-US" sz="2400" dirty="0" smtClean="0">
                <a:latin typeface="微软雅黑" pitchFamily="34" charset="-122"/>
                <a:ea typeface="微软雅黑" pitchFamily="34" charset="-122"/>
              </a:rPr>
              <a:t>由</a:t>
            </a:r>
            <a:r>
              <a:rPr lang="en-US" altLang="zh-CN" sz="2400" dirty="0" err="1">
                <a:latin typeface="微软雅黑" pitchFamily="34" charset="-122"/>
                <a:ea typeface="微软雅黑" pitchFamily="34" charset="-122"/>
              </a:rPr>
              <a:t>java.awt</a:t>
            </a:r>
            <a:r>
              <a:rPr lang="zh-CN" altLang="en-US" sz="2400" dirty="0">
                <a:latin typeface="微软雅黑" pitchFamily="34" charset="-122"/>
                <a:ea typeface="微软雅黑" pitchFamily="34" charset="-122"/>
              </a:rPr>
              <a:t>包提供，</a:t>
            </a:r>
            <a:r>
              <a:rPr lang="en-US" altLang="zh-CN" sz="2400" dirty="0" err="1">
                <a:latin typeface="微软雅黑" pitchFamily="34" charset="-122"/>
                <a:ea typeface="微软雅黑" pitchFamily="34" charset="-122"/>
              </a:rPr>
              <a:t>java.awt</a:t>
            </a:r>
            <a:r>
              <a:rPr lang="zh-CN" altLang="en-US" sz="2400" dirty="0">
                <a:latin typeface="微软雅黑" pitchFamily="34" charset="-122"/>
                <a:ea typeface="微软雅黑" pitchFamily="34" charset="-122"/>
              </a:rPr>
              <a:t>包的</a:t>
            </a:r>
            <a:r>
              <a:rPr lang="zh-CN" altLang="en-US" sz="2400" dirty="0" smtClean="0">
                <a:latin typeface="微软雅黑" pitchFamily="34" charset="-122"/>
                <a:ea typeface="微软雅黑" pitchFamily="34" charset="-122"/>
              </a:rPr>
              <a:t>一部分</a:t>
            </a:r>
            <a:endParaRPr lang="en-US" altLang="zh-CN" sz="2400" dirty="0" smtClean="0">
              <a:latin typeface="微软雅黑" pitchFamily="34" charset="-122"/>
              <a:ea typeface="微软雅黑" pitchFamily="34" charset="-122"/>
            </a:endParaRPr>
          </a:p>
          <a:p>
            <a:pPr marL="800100" lvl="1" indent="-342900">
              <a:buFont typeface="Arial" pitchFamily="34" charset="0"/>
              <a:buChar char="•"/>
            </a:pPr>
            <a:r>
              <a:rPr lang="zh-CN" altLang="en-US" sz="2400" dirty="0" smtClean="0">
                <a:latin typeface="微软雅黑" pitchFamily="34" charset="-122"/>
                <a:ea typeface="微软雅黑" pitchFamily="34" charset="-122"/>
              </a:rPr>
              <a:t>是</a:t>
            </a:r>
            <a:r>
              <a:rPr lang="zh-CN" altLang="en-US" sz="2400" dirty="0">
                <a:latin typeface="微软雅黑" pitchFamily="34" charset="-122"/>
                <a:ea typeface="微软雅黑" pitchFamily="34" charset="-122"/>
              </a:rPr>
              <a:t>重型(</a:t>
            </a:r>
            <a:r>
              <a:rPr lang="en-US" altLang="zh-CN" sz="2400" dirty="0">
                <a:latin typeface="微软雅黑" pitchFamily="34" charset="-122"/>
                <a:ea typeface="微软雅黑" pitchFamily="34" charset="-122"/>
              </a:rPr>
              <a:t>heavyweight)</a:t>
            </a:r>
            <a:r>
              <a:rPr lang="zh-CN" altLang="en-US" sz="2400" dirty="0" smtClean="0">
                <a:latin typeface="微软雅黑" pitchFamily="34" charset="-122"/>
                <a:ea typeface="微软雅黑" pitchFamily="34" charset="-122"/>
              </a:rPr>
              <a:t>组件</a:t>
            </a:r>
            <a:endParaRPr lang="en-US" altLang="zh-CN" sz="2400" dirty="0" smtClean="0">
              <a:latin typeface="微软雅黑" pitchFamily="34" charset="-122"/>
              <a:ea typeface="微软雅黑" pitchFamily="34" charset="-122"/>
            </a:endParaRPr>
          </a:p>
          <a:p>
            <a:pPr marL="800100" lvl="1" indent="-342900">
              <a:buFont typeface="Arial" pitchFamily="34" charset="0"/>
              <a:buChar char="•"/>
            </a:pPr>
            <a:r>
              <a:rPr lang="zh-CN" altLang="en-US" sz="2400" dirty="0" smtClean="0">
                <a:latin typeface="微软雅黑" pitchFamily="34" charset="-122"/>
                <a:ea typeface="微软雅黑" pitchFamily="34" charset="-122"/>
              </a:rPr>
              <a:t>运行</a:t>
            </a:r>
            <a:r>
              <a:rPr lang="zh-CN" altLang="en-US" sz="2400" dirty="0">
                <a:latin typeface="微软雅黑" pitchFamily="34" charset="-122"/>
                <a:ea typeface="微软雅黑" pitchFamily="34" charset="-122"/>
              </a:rPr>
              <a:t>时需要与平台相关的本地组件为之</a:t>
            </a:r>
            <a:r>
              <a:rPr lang="zh-CN" altLang="en-US" sz="2400" dirty="0" smtClean="0">
                <a:latin typeface="微软雅黑" pitchFamily="34" charset="-122"/>
                <a:ea typeface="微软雅黑" pitchFamily="34" charset="-122"/>
              </a:rPr>
              <a:t>服务</a:t>
            </a:r>
            <a:endParaRPr lang="en-US" altLang="zh-CN" sz="3200" b="1" dirty="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t>6.1 AWT</a:t>
            </a:r>
            <a:r>
              <a:rPr lang="zh-CN" altLang="en-US" dirty="0"/>
              <a:t>组件及其属性类</a:t>
            </a:r>
          </a:p>
        </p:txBody>
      </p:sp>
      <p:sp>
        <p:nvSpPr>
          <p:cNvPr id="12" name="Rectangle 9"/>
          <p:cNvSpPr>
            <a:spLocks noChangeArrowheads="1"/>
          </p:cNvSpPr>
          <p:nvPr/>
        </p:nvSpPr>
        <p:spPr bwMode="gray">
          <a:xfrm>
            <a:off x="569676" y="3980869"/>
            <a:ext cx="7969906" cy="540348"/>
          </a:xfrm>
          <a:prstGeom prst="rect">
            <a:avLst/>
          </a:prstGeom>
          <a:solidFill>
            <a:srgbClr val="35ADE3"/>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Swing</a:t>
            </a:r>
            <a:endPar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24" name="Rectangle 29"/>
          <p:cNvSpPr>
            <a:spLocks noChangeArrowheads="1"/>
          </p:cNvSpPr>
          <p:nvPr/>
        </p:nvSpPr>
        <p:spPr bwMode="gray">
          <a:xfrm>
            <a:off x="566208" y="1695777"/>
            <a:ext cx="7969970" cy="528251"/>
          </a:xfrm>
          <a:prstGeom prst="rect">
            <a:avLst/>
          </a:prstGeom>
          <a:solidFill>
            <a:srgbClr val="99CC00"/>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Text Box 32"/>
          <p:cNvSpPr txBox="1">
            <a:spLocks noChangeArrowheads="1"/>
          </p:cNvSpPr>
          <p:nvPr/>
        </p:nvSpPr>
        <p:spPr bwMode="gray">
          <a:xfrm>
            <a:off x="566208" y="1683899"/>
            <a:ext cx="7969969" cy="52322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square">
            <a:spAutoFit/>
          </a:bodyPr>
          <a:lstStyle/>
          <a:p>
            <a:pPr algn="ctr">
              <a:spcBef>
                <a:spcPct val="50000"/>
              </a:spcBef>
            </a:pPr>
            <a:r>
              <a:rPr lang="en-US" altLang="zh-CN" sz="2800" b="1" dirty="0" smtClean="0">
                <a:latin typeface="微软雅黑" pitchFamily="34" charset="-122"/>
                <a:ea typeface="微软雅黑" pitchFamily="34" charset="-122"/>
              </a:rPr>
              <a:t>AWT</a:t>
            </a:r>
            <a:r>
              <a:rPr lang="en-US" altLang="zh-CN" sz="2800" dirty="0" smtClean="0">
                <a:latin typeface="微软雅黑" pitchFamily="34" charset="-122"/>
                <a:ea typeface="微软雅黑" pitchFamily="34" charset="-122"/>
              </a:rPr>
              <a:t>(Abstract </a:t>
            </a:r>
            <a:r>
              <a:rPr lang="en-US" altLang="zh-CN" sz="2800" dirty="0">
                <a:latin typeface="微软雅黑" pitchFamily="34" charset="-122"/>
                <a:ea typeface="微软雅黑" pitchFamily="34" charset="-122"/>
              </a:rPr>
              <a:t>Window Toolkit)</a:t>
            </a:r>
            <a:r>
              <a:rPr lang="zh-CN" altLang="en-US" sz="2800" dirty="0">
                <a:latin typeface="微软雅黑" pitchFamily="34" charset="-122"/>
                <a:ea typeface="微软雅黑" pitchFamily="34" charset="-122"/>
              </a:rPr>
              <a:t>抽象窗口工具包</a:t>
            </a:r>
            <a:endParaRPr lang="en-US" altLang="zh-CN" sz="2800" b="1" dirty="0">
              <a:latin typeface="微软雅黑" pitchFamily="34" charset="-122"/>
              <a:ea typeface="微软雅黑" pitchFamily="34" charset="-122"/>
            </a:endParaRPr>
          </a:p>
        </p:txBody>
      </p:sp>
      <p:sp>
        <p:nvSpPr>
          <p:cNvPr id="34" name="Rectangle 14"/>
          <p:cNvSpPr>
            <a:spLocks noChangeArrowheads="1"/>
          </p:cNvSpPr>
          <p:nvPr/>
        </p:nvSpPr>
        <p:spPr bwMode="gray">
          <a:xfrm>
            <a:off x="564505" y="4599913"/>
            <a:ext cx="7971672" cy="528251"/>
          </a:xfrm>
          <a:prstGeom prst="rect">
            <a:avLst/>
          </a:prstGeom>
          <a:solidFill>
            <a:srgbClr val="F6AE44"/>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SWT</a:t>
            </a:r>
            <a:endPar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6" name="Rectangle 30"/>
          <p:cNvSpPr>
            <a:spLocks noChangeArrowheads="1"/>
          </p:cNvSpPr>
          <p:nvPr/>
        </p:nvSpPr>
        <p:spPr bwMode="gray">
          <a:xfrm>
            <a:off x="564505" y="2224028"/>
            <a:ext cx="7968204" cy="1709028"/>
          </a:xfrm>
          <a:prstGeom prst="rect">
            <a:avLst/>
          </a:prstGeom>
          <a:solidFill>
            <a:schemeClr val="bg1">
              <a:alpha val="36000"/>
            </a:schemeClr>
          </a:solidFill>
          <a:ln>
            <a:noFill/>
          </a:ln>
          <a:effectLst/>
          <a:extLst/>
        </p:spPr>
        <p:txBody>
          <a:bodyPr wrap="none" lIns="0" anchor="ctr"/>
          <a:lstStyle/>
          <a:p>
            <a:pPr lvl="1"/>
            <a:endParaRPr lang="en-US" altLang="zh-CN" sz="28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33485485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solidFill>
            <a:schemeClr val="bg1">
              <a:alpha val="81000"/>
            </a:schemeClr>
          </a:solidFill>
        </p:spPr>
        <p:txBody>
          <a:bodyPr>
            <a:normAutofit/>
          </a:bodyPr>
          <a:lstStyle/>
          <a:p>
            <a:r>
              <a:rPr lang="en-US" altLang="zh-CN" dirty="0">
                <a:latin typeface="Tahoma" pitchFamily="34" charset="0"/>
              </a:rPr>
              <a:t>Java</a:t>
            </a:r>
            <a:r>
              <a:rPr lang="zh-CN" altLang="en-US" dirty="0">
                <a:latin typeface="Tahoma" pitchFamily="34" charset="0"/>
              </a:rPr>
              <a:t>常用图形用户界面工具</a:t>
            </a:r>
            <a:endParaRPr lang="en-US" altLang="zh-CN" dirty="0">
              <a:latin typeface="Tahoma" pitchFamily="34" charset="0"/>
            </a:endParaRPr>
          </a:p>
        </p:txBody>
      </p:sp>
      <p:sp>
        <p:nvSpPr>
          <p:cNvPr id="2" name="标题 1"/>
          <p:cNvSpPr>
            <a:spLocks noGrp="1"/>
          </p:cNvSpPr>
          <p:nvPr>
            <p:ph type="title"/>
          </p:nvPr>
        </p:nvSpPr>
        <p:spPr/>
        <p:txBody>
          <a:bodyPr/>
          <a:lstStyle/>
          <a:p>
            <a:r>
              <a:rPr lang="en-US" altLang="zh-CN" dirty="0"/>
              <a:t>6.1 AWT</a:t>
            </a:r>
            <a:r>
              <a:rPr lang="zh-CN" altLang="en-US" dirty="0"/>
              <a:t>组件及其属性类</a:t>
            </a:r>
          </a:p>
        </p:txBody>
      </p:sp>
      <p:sp>
        <p:nvSpPr>
          <p:cNvPr id="13" name="Rectangle 10"/>
          <p:cNvSpPr>
            <a:spLocks noChangeArrowheads="1"/>
          </p:cNvSpPr>
          <p:nvPr/>
        </p:nvSpPr>
        <p:spPr bwMode="gray">
          <a:xfrm>
            <a:off x="567974" y="2855941"/>
            <a:ext cx="7969906" cy="1714944"/>
          </a:xfrm>
          <a:prstGeom prst="rect">
            <a:avLst/>
          </a:prstGeom>
          <a:gradFill rotWithShape="1">
            <a:gsLst>
              <a:gs pos="0">
                <a:srgbClr val="35ADE3">
                  <a:gamma/>
                  <a:tint val="61176"/>
                  <a:invGamma/>
                </a:srgbClr>
              </a:gs>
              <a:gs pos="100000">
                <a:srgbClr val="35ADE3"/>
              </a:gs>
            </a:gsLst>
            <a:lin ang="270000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nchor="ctr"/>
          <a:lstStyle/>
          <a:p>
            <a:pPr marL="800100" lvl="1" indent="-342900">
              <a:buFont typeface="Arial" pitchFamily="34" charset="0"/>
              <a:buChar char="•"/>
            </a:pPr>
            <a:r>
              <a:rPr lang="en-US" altLang="zh-CN" sz="2400" dirty="0">
                <a:latin typeface="微软雅黑" pitchFamily="34" charset="-122"/>
                <a:ea typeface="微软雅黑" pitchFamily="34" charset="-122"/>
              </a:rPr>
              <a:t>Swing</a:t>
            </a:r>
            <a:r>
              <a:rPr lang="zh-CN" altLang="en-US" sz="2400" dirty="0">
                <a:latin typeface="微软雅黑" pitchFamily="34" charset="-122"/>
                <a:ea typeface="微软雅黑" pitchFamily="34" charset="-122"/>
              </a:rPr>
              <a:t>能够创建与平台无关的</a:t>
            </a:r>
            <a:r>
              <a:rPr lang="zh-CN" altLang="en-US" sz="2400" dirty="0" smtClean="0">
                <a:latin typeface="微软雅黑" pitchFamily="34" charset="-122"/>
                <a:ea typeface="微软雅黑" pitchFamily="34" charset="-122"/>
              </a:rPr>
              <a:t>组件</a:t>
            </a:r>
            <a:endParaRPr lang="en-US" altLang="zh-CN" sz="2400" dirty="0" smtClean="0">
              <a:latin typeface="微软雅黑" pitchFamily="34" charset="-122"/>
              <a:ea typeface="微软雅黑" pitchFamily="34" charset="-122"/>
            </a:endParaRPr>
          </a:p>
          <a:p>
            <a:pPr marL="800100" lvl="1" indent="-342900">
              <a:buFont typeface="Arial" pitchFamily="34" charset="0"/>
              <a:buChar char="•"/>
            </a:pPr>
            <a:r>
              <a:rPr lang="zh-CN" altLang="en-US" sz="2400" dirty="0" smtClean="0">
                <a:latin typeface="微软雅黑" pitchFamily="34" charset="-122"/>
                <a:ea typeface="微软雅黑" pitchFamily="34" charset="-122"/>
              </a:rPr>
              <a:t>它</a:t>
            </a:r>
            <a:r>
              <a:rPr lang="zh-CN" altLang="en-US" sz="2400" dirty="0">
                <a:latin typeface="微软雅黑" pitchFamily="34" charset="-122"/>
                <a:ea typeface="微软雅黑" pitchFamily="34" charset="-122"/>
              </a:rPr>
              <a:t>对</a:t>
            </a:r>
            <a:r>
              <a:rPr lang="en-US" altLang="zh-CN" sz="2400" dirty="0">
                <a:latin typeface="微软雅黑" pitchFamily="34" charset="-122"/>
                <a:ea typeface="微软雅黑" pitchFamily="34" charset="-122"/>
              </a:rPr>
              <a:t>AWT</a:t>
            </a:r>
            <a:r>
              <a:rPr lang="zh-CN" altLang="en-US" sz="2400" dirty="0">
                <a:latin typeface="微软雅黑" pitchFamily="34" charset="-122"/>
                <a:ea typeface="微软雅黑" pitchFamily="34" charset="-122"/>
              </a:rPr>
              <a:t>中的组件进行了功能上的</a:t>
            </a:r>
            <a:r>
              <a:rPr lang="zh-CN" altLang="en-US" sz="2400" dirty="0" smtClean="0">
                <a:latin typeface="微软雅黑" pitchFamily="34" charset="-122"/>
                <a:ea typeface="微软雅黑" pitchFamily="34" charset="-122"/>
              </a:rPr>
              <a:t>扩充</a:t>
            </a:r>
            <a:endParaRPr lang="en-US" altLang="zh-CN" sz="2400" dirty="0" smtClean="0">
              <a:latin typeface="微软雅黑" pitchFamily="34" charset="-122"/>
              <a:ea typeface="微软雅黑" pitchFamily="34" charset="-122"/>
            </a:endParaRPr>
          </a:p>
          <a:p>
            <a:pPr marL="800100" lvl="1" indent="-342900">
              <a:buFont typeface="Arial" pitchFamily="34" charset="0"/>
              <a:buChar char="•"/>
            </a:pPr>
            <a:r>
              <a:rPr lang="zh-CN" altLang="en-US" sz="2400" dirty="0" smtClean="0">
                <a:latin typeface="微软雅黑" pitchFamily="34" charset="-122"/>
                <a:ea typeface="微软雅黑" pitchFamily="34" charset="-122"/>
              </a:rPr>
              <a:t>提供</a:t>
            </a:r>
            <a:r>
              <a:rPr lang="zh-CN" altLang="en-US" sz="2400" dirty="0">
                <a:latin typeface="微软雅黑" pitchFamily="34" charset="-122"/>
                <a:ea typeface="微软雅黑" pitchFamily="34" charset="-122"/>
              </a:rPr>
              <a:t>了一些新的组件</a:t>
            </a:r>
          </a:p>
          <a:p>
            <a:pPr marL="800100" lvl="1" indent="-342900">
              <a:buFont typeface="Arial" pitchFamily="34" charset="0"/>
              <a:buChar char="•"/>
            </a:pPr>
            <a:r>
              <a:rPr lang="en-US" altLang="zh-CN" sz="2400" dirty="0">
                <a:latin typeface="微软雅黑" pitchFamily="34" charset="-122"/>
                <a:ea typeface="微软雅黑" pitchFamily="34" charset="-122"/>
              </a:rPr>
              <a:t>Swing</a:t>
            </a:r>
            <a:r>
              <a:rPr lang="zh-CN" altLang="en-US" sz="2400" dirty="0">
                <a:latin typeface="微软雅黑" pitchFamily="34" charset="-122"/>
                <a:ea typeface="微软雅黑" pitchFamily="34" charset="-122"/>
              </a:rPr>
              <a:t>组件由</a:t>
            </a:r>
            <a:r>
              <a:rPr lang="en-US" altLang="zh-CN" sz="2400" dirty="0" err="1">
                <a:latin typeface="微软雅黑" pitchFamily="34" charset="-122"/>
                <a:ea typeface="微软雅黑" pitchFamily="34" charset="-122"/>
              </a:rPr>
              <a:t>Javax.swing</a:t>
            </a:r>
            <a:r>
              <a:rPr lang="zh-CN" altLang="en-US" sz="2400" dirty="0">
                <a:latin typeface="微软雅黑" pitchFamily="34" charset="-122"/>
                <a:ea typeface="微软雅黑" pitchFamily="34" charset="-122"/>
              </a:rPr>
              <a:t>包</a:t>
            </a:r>
            <a:r>
              <a:rPr lang="zh-CN" altLang="en-US" sz="2400" dirty="0" smtClean="0">
                <a:latin typeface="微软雅黑" pitchFamily="34" charset="-122"/>
                <a:ea typeface="微软雅黑" pitchFamily="34" charset="-122"/>
              </a:rPr>
              <a:t>提供</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
        <p:nvSpPr>
          <p:cNvPr id="24" name="Rectangle 29"/>
          <p:cNvSpPr>
            <a:spLocks noChangeArrowheads="1"/>
          </p:cNvSpPr>
          <p:nvPr/>
        </p:nvSpPr>
        <p:spPr bwMode="gray">
          <a:xfrm>
            <a:off x="566208" y="1695777"/>
            <a:ext cx="7969970" cy="528251"/>
          </a:xfrm>
          <a:prstGeom prst="rect">
            <a:avLst/>
          </a:prstGeom>
          <a:solidFill>
            <a:srgbClr val="99CC00"/>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Text Box 32"/>
          <p:cNvSpPr txBox="1">
            <a:spLocks noChangeArrowheads="1"/>
          </p:cNvSpPr>
          <p:nvPr/>
        </p:nvSpPr>
        <p:spPr bwMode="gray">
          <a:xfrm>
            <a:off x="566208" y="1683899"/>
            <a:ext cx="7969969" cy="52322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square">
            <a:spAutoFit/>
          </a:bodyPr>
          <a:lstStyle/>
          <a:p>
            <a:pPr algn="ctr">
              <a:spcBef>
                <a:spcPct val="50000"/>
              </a:spcBef>
            </a:pPr>
            <a:r>
              <a:rPr lang="en-US" altLang="zh-CN" sz="2800" b="1" dirty="0" smtClean="0">
                <a:latin typeface="微软雅黑" pitchFamily="34" charset="-122"/>
                <a:ea typeface="微软雅黑" pitchFamily="34" charset="-122"/>
              </a:rPr>
              <a:t>AWT</a:t>
            </a:r>
            <a:r>
              <a:rPr lang="en-US" altLang="zh-CN" sz="2800" dirty="0" smtClean="0">
                <a:latin typeface="微软雅黑" pitchFamily="34" charset="-122"/>
                <a:ea typeface="微软雅黑" pitchFamily="34" charset="-122"/>
              </a:rPr>
              <a:t>(Abstract </a:t>
            </a:r>
            <a:r>
              <a:rPr lang="en-US" altLang="zh-CN" sz="2800" dirty="0">
                <a:latin typeface="微软雅黑" pitchFamily="34" charset="-122"/>
                <a:ea typeface="微软雅黑" pitchFamily="34" charset="-122"/>
              </a:rPr>
              <a:t>Window Toolkit)</a:t>
            </a:r>
            <a:r>
              <a:rPr lang="zh-CN" altLang="en-US" sz="2800" dirty="0">
                <a:latin typeface="微软雅黑" pitchFamily="34" charset="-122"/>
                <a:ea typeface="微软雅黑" pitchFamily="34" charset="-122"/>
              </a:rPr>
              <a:t>抽象窗口工具包</a:t>
            </a:r>
            <a:endParaRPr lang="en-US" altLang="zh-CN" sz="2800" b="1" dirty="0">
              <a:latin typeface="微软雅黑" pitchFamily="34" charset="-122"/>
              <a:ea typeface="微软雅黑" pitchFamily="34" charset="-122"/>
            </a:endParaRPr>
          </a:p>
        </p:txBody>
      </p:sp>
      <p:sp>
        <p:nvSpPr>
          <p:cNvPr id="11" name="Rectangle 9"/>
          <p:cNvSpPr>
            <a:spLocks noChangeArrowheads="1"/>
          </p:cNvSpPr>
          <p:nvPr/>
        </p:nvSpPr>
        <p:spPr bwMode="gray">
          <a:xfrm>
            <a:off x="569676" y="2312588"/>
            <a:ext cx="7969906" cy="540348"/>
          </a:xfrm>
          <a:prstGeom prst="rect">
            <a:avLst/>
          </a:prstGeom>
          <a:solidFill>
            <a:srgbClr val="35ADE3"/>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Swing</a:t>
            </a:r>
            <a:endPar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4" name="Rectangle 14"/>
          <p:cNvSpPr>
            <a:spLocks noChangeArrowheads="1"/>
          </p:cNvSpPr>
          <p:nvPr/>
        </p:nvSpPr>
        <p:spPr bwMode="gray">
          <a:xfrm>
            <a:off x="564505" y="4653136"/>
            <a:ext cx="7971672" cy="528251"/>
          </a:xfrm>
          <a:prstGeom prst="rect">
            <a:avLst/>
          </a:prstGeom>
          <a:solidFill>
            <a:srgbClr val="F6AE44"/>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SWT</a:t>
            </a:r>
            <a:endPar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5" name="Rectangle 30"/>
          <p:cNvSpPr>
            <a:spLocks noChangeArrowheads="1"/>
          </p:cNvSpPr>
          <p:nvPr/>
        </p:nvSpPr>
        <p:spPr bwMode="gray">
          <a:xfrm>
            <a:off x="564505" y="2872100"/>
            <a:ext cx="7968204" cy="1709028"/>
          </a:xfrm>
          <a:prstGeom prst="rect">
            <a:avLst/>
          </a:prstGeom>
          <a:solidFill>
            <a:schemeClr val="bg1">
              <a:alpha val="36000"/>
            </a:schemeClr>
          </a:solidFill>
          <a:ln>
            <a:noFill/>
          </a:ln>
          <a:effectLst/>
          <a:extLst/>
        </p:spPr>
        <p:txBody>
          <a:bodyPr wrap="none" lIns="0" anchor="ctr"/>
          <a:lstStyle/>
          <a:p>
            <a:pPr lvl="1"/>
            <a:endParaRPr lang="en-US" altLang="zh-CN" sz="28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83823979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solidFill>
            <a:schemeClr val="bg1">
              <a:alpha val="81000"/>
            </a:schemeClr>
          </a:solidFill>
        </p:spPr>
        <p:txBody>
          <a:bodyPr>
            <a:normAutofit/>
          </a:bodyPr>
          <a:lstStyle/>
          <a:p>
            <a:r>
              <a:rPr lang="en-US" altLang="zh-CN" dirty="0">
                <a:latin typeface="Tahoma" pitchFamily="34" charset="0"/>
              </a:rPr>
              <a:t>Java</a:t>
            </a:r>
            <a:r>
              <a:rPr lang="zh-CN" altLang="en-US" dirty="0">
                <a:latin typeface="Tahoma" pitchFamily="34" charset="0"/>
              </a:rPr>
              <a:t>常用图形用户界面工具</a:t>
            </a:r>
            <a:endParaRPr lang="en-US" altLang="zh-CN" dirty="0">
              <a:latin typeface="Tahoma" pitchFamily="34" charset="0"/>
            </a:endParaRPr>
          </a:p>
        </p:txBody>
      </p:sp>
      <p:sp>
        <p:nvSpPr>
          <p:cNvPr id="2" name="标题 1"/>
          <p:cNvSpPr>
            <a:spLocks noGrp="1"/>
          </p:cNvSpPr>
          <p:nvPr>
            <p:ph type="title"/>
          </p:nvPr>
        </p:nvSpPr>
        <p:spPr/>
        <p:txBody>
          <a:bodyPr/>
          <a:lstStyle/>
          <a:p>
            <a:r>
              <a:rPr lang="en-US" altLang="zh-CN" dirty="0"/>
              <a:t>6.1 AWT</a:t>
            </a:r>
            <a:r>
              <a:rPr lang="zh-CN" altLang="en-US" dirty="0"/>
              <a:t>组件及其属性类</a:t>
            </a:r>
          </a:p>
        </p:txBody>
      </p:sp>
      <p:sp>
        <p:nvSpPr>
          <p:cNvPr id="24" name="Rectangle 29"/>
          <p:cNvSpPr>
            <a:spLocks noChangeArrowheads="1"/>
          </p:cNvSpPr>
          <p:nvPr/>
        </p:nvSpPr>
        <p:spPr bwMode="gray">
          <a:xfrm>
            <a:off x="566208" y="1695777"/>
            <a:ext cx="7969970" cy="528251"/>
          </a:xfrm>
          <a:prstGeom prst="rect">
            <a:avLst/>
          </a:prstGeom>
          <a:solidFill>
            <a:srgbClr val="99CC00"/>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Text Box 32"/>
          <p:cNvSpPr txBox="1">
            <a:spLocks noChangeArrowheads="1"/>
          </p:cNvSpPr>
          <p:nvPr/>
        </p:nvSpPr>
        <p:spPr bwMode="gray">
          <a:xfrm>
            <a:off x="566208" y="1683899"/>
            <a:ext cx="7969969" cy="52322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square">
            <a:spAutoFit/>
          </a:bodyPr>
          <a:lstStyle/>
          <a:p>
            <a:pPr algn="ctr">
              <a:spcBef>
                <a:spcPct val="50000"/>
              </a:spcBef>
            </a:pPr>
            <a:r>
              <a:rPr lang="en-US" altLang="zh-CN" sz="2800" b="1" dirty="0" smtClean="0">
                <a:latin typeface="微软雅黑" pitchFamily="34" charset="-122"/>
                <a:ea typeface="微软雅黑" pitchFamily="34" charset="-122"/>
              </a:rPr>
              <a:t>AWT</a:t>
            </a:r>
            <a:r>
              <a:rPr lang="en-US" altLang="zh-CN" sz="2800" dirty="0" smtClean="0">
                <a:latin typeface="微软雅黑" pitchFamily="34" charset="-122"/>
                <a:ea typeface="微软雅黑" pitchFamily="34" charset="-122"/>
              </a:rPr>
              <a:t>(Abstract </a:t>
            </a:r>
            <a:r>
              <a:rPr lang="en-US" altLang="zh-CN" sz="2800" dirty="0">
                <a:latin typeface="微软雅黑" pitchFamily="34" charset="-122"/>
                <a:ea typeface="微软雅黑" pitchFamily="34" charset="-122"/>
              </a:rPr>
              <a:t>Window Toolkit)</a:t>
            </a:r>
            <a:r>
              <a:rPr lang="zh-CN" altLang="en-US" sz="2800" dirty="0">
                <a:latin typeface="微软雅黑" pitchFamily="34" charset="-122"/>
                <a:ea typeface="微软雅黑" pitchFamily="34" charset="-122"/>
              </a:rPr>
              <a:t>抽象窗口工具包</a:t>
            </a:r>
            <a:endParaRPr lang="en-US" altLang="zh-CN" sz="2800" b="1" dirty="0">
              <a:latin typeface="微软雅黑" pitchFamily="34" charset="-122"/>
              <a:ea typeface="微软雅黑" pitchFamily="34" charset="-122"/>
            </a:endParaRPr>
          </a:p>
        </p:txBody>
      </p:sp>
      <p:sp>
        <p:nvSpPr>
          <p:cNvPr id="35" name="Rectangle 15"/>
          <p:cNvSpPr>
            <a:spLocks noChangeArrowheads="1"/>
          </p:cNvSpPr>
          <p:nvPr/>
        </p:nvSpPr>
        <p:spPr bwMode="gray">
          <a:xfrm>
            <a:off x="569676" y="3453194"/>
            <a:ext cx="7969906" cy="1703998"/>
          </a:xfrm>
          <a:prstGeom prst="rect">
            <a:avLst/>
          </a:prstGeom>
          <a:gradFill rotWithShape="1">
            <a:gsLst>
              <a:gs pos="0">
                <a:srgbClr val="F6AE44">
                  <a:gamma/>
                  <a:tint val="61176"/>
                  <a:invGamma/>
                </a:srgbClr>
              </a:gs>
              <a:gs pos="100000">
                <a:srgbClr val="F6AE44"/>
              </a:gs>
            </a:gsLst>
            <a:lin ang="270000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85750" indent="-285750">
              <a:buFont typeface="Arial" pitchFamily="34" charset="0"/>
              <a:buChar char="•"/>
              <a:defRPr/>
            </a:pPr>
            <a:r>
              <a:rPr lang="en-US" altLang="zh-CN" sz="2400" dirty="0">
                <a:latin typeface="微软雅黑" pitchFamily="34" charset="-122"/>
                <a:ea typeface="微软雅黑" pitchFamily="34" charset="-122"/>
              </a:rPr>
              <a:t>IBM</a:t>
            </a:r>
            <a:r>
              <a:rPr lang="zh-CN" altLang="en-US" sz="2400" dirty="0">
                <a:latin typeface="微软雅黑" pitchFamily="34" charset="-122"/>
                <a:ea typeface="微软雅黑" pitchFamily="34" charset="-122"/>
              </a:rPr>
              <a:t>为它的</a:t>
            </a:r>
            <a:r>
              <a:rPr lang="en-US" altLang="zh-CN" sz="2400" dirty="0" smtClean="0">
                <a:latin typeface="微软雅黑" pitchFamily="34" charset="-122"/>
                <a:ea typeface="微软雅黑" pitchFamily="34" charset="-122"/>
              </a:rPr>
              <a:t>Eclipse</a:t>
            </a:r>
            <a:r>
              <a:rPr lang="zh-CN" altLang="en-US" sz="2400" dirty="0" smtClean="0">
                <a:latin typeface="微软雅黑" pitchFamily="34" charset="-122"/>
                <a:ea typeface="微软雅黑" pitchFamily="34" charset="-122"/>
              </a:rPr>
              <a:t>开发</a:t>
            </a:r>
            <a:r>
              <a:rPr lang="zh-CN" altLang="en-US" sz="2400" dirty="0">
                <a:latin typeface="微软雅黑" pitchFamily="34" charset="-122"/>
                <a:ea typeface="微软雅黑" pitchFamily="34" charset="-122"/>
              </a:rPr>
              <a:t>的图形用户界面</a:t>
            </a:r>
            <a:r>
              <a:rPr lang="zh-CN" altLang="en-US" sz="2400" dirty="0" smtClean="0">
                <a:latin typeface="微软雅黑" pitchFamily="34" charset="-122"/>
                <a:ea typeface="微软雅黑" pitchFamily="34" charset="-122"/>
              </a:rPr>
              <a:t>工具</a:t>
            </a:r>
            <a:endParaRPr lang="en-US" altLang="zh-CN" sz="2400" dirty="0" smtClean="0">
              <a:latin typeface="微软雅黑" pitchFamily="34" charset="-122"/>
              <a:ea typeface="微软雅黑" pitchFamily="34" charset="-122"/>
            </a:endParaRPr>
          </a:p>
          <a:p>
            <a:pPr marL="285750" indent="-285750">
              <a:buFont typeface="Arial" pitchFamily="34" charset="0"/>
              <a:buChar char="•"/>
              <a:defRPr/>
            </a:pPr>
            <a:r>
              <a:rPr lang="en-US" altLang="zh-CN" sz="2400" dirty="0" smtClean="0">
                <a:latin typeface="微软雅黑" pitchFamily="34" charset="-122"/>
                <a:ea typeface="微软雅黑" pitchFamily="34" charset="-122"/>
              </a:rPr>
              <a:t>SWT</a:t>
            </a:r>
            <a:r>
              <a:rPr lang="zh-CN" altLang="en-US" sz="2400" dirty="0">
                <a:latin typeface="微软雅黑" pitchFamily="34" charset="-122"/>
                <a:ea typeface="微软雅黑" pitchFamily="34" charset="-122"/>
              </a:rPr>
              <a:t>可以在</a:t>
            </a:r>
            <a:r>
              <a:rPr lang="en-US" altLang="zh-CN" sz="2400" dirty="0">
                <a:latin typeface="微软雅黑" pitchFamily="34" charset="-122"/>
                <a:ea typeface="微软雅黑" pitchFamily="34" charset="-122"/>
              </a:rPr>
              <a:t>Eclipse</a:t>
            </a:r>
            <a:r>
              <a:rPr lang="zh-CN" altLang="en-US" sz="2400" dirty="0">
                <a:latin typeface="微软雅黑" pitchFamily="34" charset="-122"/>
                <a:ea typeface="微软雅黑" pitchFamily="34" charset="-122"/>
              </a:rPr>
              <a:t>环境外</a:t>
            </a:r>
            <a:r>
              <a:rPr lang="zh-CN" altLang="en-US" sz="2400" dirty="0" smtClean="0">
                <a:latin typeface="微软雅黑" pitchFamily="34" charset="-122"/>
                <a:ea typeface="微软雅黑" pitchFamily="34" charset="-122"/>
              </a:rPr>
              <a:t>使用</a:t>
            </a:r>
            <a:endParaRPr lang="en-US" altLang="zh-CN" sz="2400" dirty="0" smtClean="0">
              <a:latin typeface="微软雅黑" pitchFamily="34" charset="-122"/>
              <a:ea typeface="微软雅黑" pitchFamily="34" charset="-122"/>
            </a:endParaRPr>
          </a:p>
          <a:p>
            <a:pPr marL="285750" indent="-285750">
              <a:buFont typeface="Arial" pitchFamily="34" charset="0"/>
              <a:buChar char="•"/>
              <a:defRPr/>
            </a:pPr>
            <a:r>
              <a:rPr lang="zh-CN" altLang="en-US" sz="2400" dirty="0" smtClean="0">
                <a:latin typeface="微软雅黑" pitchFamily="34" charset="-122"/>
                <a:ea typeface="微软雅黑" pitchFamily="34" charset="-122"/>
              </a:rPr>
              <a:t>提供</a:t>
            </a:r>
            <a:r>
              <a:rPr lang="zh-CN" altLang="en-US" sz="2400" dirty="0">
                <a:latin typeface="微软雅黑" pitchFamily="34" charset="-122"/>
                <a:ea typeface="微软雅黑" pitchFamily="34" charset="-122"/>
              </a:rPr>
              <a:t>对操作系统本地图形用户界面的直接</a:t>
            </a:r>
            <a:r>
              <a:rPr lang="zh-CN" altLang="en-US" sz="2400" dirty="0" smtClean="0">
                <a:latin typeface="微软雅黑" pitchFamily="34" charset="-122"/>
                <a:ea typeface="微软雅黑" pitchFamily="34" charset="-122"/>
              </a:rPr>
              <a:t>访问</a:t>
            </a:r>
            <a:endParaRPr kumimoji="0"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1" name="Rectangle 9"/>
          <p:cNvSpPr>
            <a:spLocks noChangeArrowheads="1"/>
          </p:cNvSpPr>
          <p:nvPr/>
        </p:nvSpPr>
        <p:spPr bwMode="gray">
          <a:xfrm>
            <a:off x="569676" y="2312588"/>
            <a:ext cx="7969906" cy="540348"/>
          </a:xfrm>
          <a:prstGeom prst="rect">
            <a:avLst/>
          </a:prstGeom>
          <a:solidFill>
            <a:srgbClr val="35ADE3"/>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Swing</a:t>
            </a:r>
            <a:endPar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4" name="Rectangle 14"/>
          <p:cNvSpPr>
            <a:spLocks noChangeArrowheads="1"/>
          </p:cNvSpPr>
          <p:nvPr/>
        </p:nvSpPr>
        <p:spPr bwMode="gray">
          <a:xfrm>
            <a:off x="564505" y="2924944"/>
            <a:ext cx="7971672" cy="528251"/>
          </a:xfrm>
          <a:prstGeom prst="rect">
            <a:avLst/>
          </a:prstGeom>
          <a:solidFill>
            <a:srgbClr val="F6AE44"/>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SWT</a:t>
            </a:r>
            <a:endPar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5" name="Rectangle 30"/>
          <p:cNvSpPr>
            <a:spLocks noChangeArrowheads="1"/>
          </p:cNvSpPr>
          <p:nvPr/>
        </p:nvSpPr>
        <p:spPr bwMode="gray">
          <a:xfrm>
            <a:off x="564505" y="3448164"/>
            <a:ext cx="7968204" cy="1709028"/>
          </a:xfrm>
          <a:prstGeom prst="rect">
            <a:avLst/>
          </a:prstGeom>
          <a:solidFill>
            <a:schemeClr val="bg1">
              <a:alpha val="36000"/>
            </a:schemeClr>
          </a:solidFill>
          <a:ln>
            <a:noFill/>
          </a:ln>
          <a:effectLst/>
          <a:extLst/>
        </p:spPr>
        <p:txBody>
          <a:bodyPr wrap="none" lIns="0" anchor="ctr"/>
          <a:lstStyle/>
          <a:p>
            <a:pPr lvl="1"/>
            <a:endParaRPr lang="en-US" altLang="zh-CN" sz="28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83823979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 AWT</a:t>
            </a:r>
            <a:r>
              <a:rPr lang="zh-CN" altLang="en-US" dirty="0" smtClean="0"/>
              <a:t>组件及其属性类</a:t>
            </a:r>
            <a:endParaRPr lang="zh-CN" altLang="en-US" dirty="0"/>
          </a:p>
        </p:txBody>
      </p:sp>
      <p:grpSp>
        <p:nvGrpSpPr>
          <p:cNvPr id="9" name="组合 8"/>
          <p:cNvGrpSpPr/>
          <p:nvPr/>
        </p:nvGrpSpPr>
        <p:grpSpPr>
          <a:xfrm>
            <a:off x="804326" y="1605423"/>
            <a:ext cx="7512090" cy="606375"/>
            <a:chOff x="1236374" y="1605423"/>
            <a:chExt cx="7512090" cy="606375"/>
          </a:xfrm>
          <a:effectLst>
            <a:outerShdw blurRad="50800" dist="38100" dir="5400000" algn="t" rotWithShape="0">
              <a:prstClr val="black">
                <a:alpha val="40000"/>
              </a:prstClr>
            </a:outerShdw>
          </a:effectLst>
        </p:grpSpPr>
        <p:sp>
          <p:nvSpPr>
            <p:cNvPr id="10" name="矩形 9"/>
            <p:cNvSpPr/>
            <p:nvPr/>
          </p:nvSpPr>
          <p:spPr>
            <a:xfrm>
              <a:off x="2771800" y="1605423"/>
              <a:ext cx="5976664"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chemeClr val="tx1"/>
                  </a:solidFill>
                  <a:latin typeface="微软雅黑" pitchFamily="34" charset="-122"/>
                  <a:ea typeface="微软雅黑" pitchFamily="34" charset="-122"/>
                </a:rPr>
                <a:t>AWT</a:t>
              </a:r>
              <a:r>
                <a:rPr lang="zh-CN" altLang="en-US" sz="2800" dirty="0" smtClean="0">
                  <a:solidFill>
                    <a:schemeClr val="tx1"/>
                  </a:solidFill>
                  <a:latin typeface="微软雅黑" pitchFamily="34" charset="-122"/>
                  <a:ea typeface="微软雅黑" pitchFamily="34" charset="-122"/>
                </a:rPr>
                <a:t>组件</a:t>
              </a:r>
              <a:endParaRPr lang="zh-CN" altLang="en-US" sz="2800" dirty="0">
                <a:solidFill>
                  <a:schemeClr val="tx1"/>
                </a:solidFill>
                <a:latin typeface="微软雅黑" pitchFamily="34" charset="-122"/>
                <a:ea typeface="微软雅黑" pitchFamily="34" charset="-122"/>
              </a:endParaRPr>
            </a:p>
          </p:txBody>
        </p:sp>
        <p:sp>
          <p:nvSpPr>
            <p:cNvPr id="11" name="矩形 10"/>
            <p:cNvSpPr/>
            <p:nvPr/>
          </p:nvSpPr>
          <p:spPr>
            <a:xfrm>
              <a:off x="1236374" y="1605423"/>
              <a:ext cx="1440160"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800" dirty="0" smtClean="0">
                  <a:solidFill>
                    <a:schemeClr val="tx1"/>
                  </a:solidFill>
                  <a:latin typeface="Arial" pitchFamily="34" charset="0"/>
                  <a:ea typeface="宋体" pitchFamily="2" charset="-122"/>
                </a:rPr>
                <a:t>6.2.1</a:t>
              </a:r>
              <a:endParaRPr lang="zh-CN" altLang="en-US" sz="2800" dirty="0">
                <a:solidFill>
                  <a:schemeClr val="tx1"/>
                </a:solidFill>
                <a:latin typeface="Arial" pitchFamily="34" charset="0"/>
                <a:ea typeface="宋体" pitchFamily="2" charset="-122"/>
              </a:endParaRPr>
            </a:p>
          </p:txBody>
        </p:sp>
      </p:grpSp>
      <p:grpSp>
        <p:nvGrpSpPr>
          <p:cNvPr id="12" name="组合 11"/>
          <p:cNvGrpSpPr/>
          <p:nvPr/>
        </p:nvGrpSpPr>
        <p:grpSpPr>
          <a:xfrm>
            <a:off x="804326" y="2433297"/>
            <a:ext cx="7512090" cy="606375"/>
            <a:chOff x="1236374" y="1605423"/>
            <a:chExt cx="7512090" cy="606375"/>
          </a:xfrm>
          <a:solidFill>
            <a:srgbClr val="92D050"/>
          </a:solidFill>
          <a:effectLst>
            <a:outerShdw blurRad="50800" dist="38100" dir="5400000" algn="t" rotWithShape="0">
              <a:prstClr val="black">
                <a:alpha val="40000"/>
              </a:prstClr>
            </a:outerShdw>
          </a:effectLst>
        </p:grpSpPr>
        <p:sp>
          <p:nvSpPr>
            <p:cNvPr id="13" name="矩形 12"/>
            <p:cNvSpPr/>
            <p:nvPr/>
          </p:nvSpPr>
          <p:spPr>
            <a:xfrm>
              <a:off x="2771800" y="1605423"/>
              <a:ext cx="5976664"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smtClean="0">
                  <a:solidFill>
                    <a:schemeClr val="tx1"/>
                  </a:solidFill>
                  <a:latin typeface="微软雅黑" pitchFamily="34" charset="-122"/>
                  <a:ea typeface="微软雅黑" pitchFamily="34" charset="-122"/>
                </a:rPr>
                <a:t>布局管理</a:t>
              </a:r>
              <a:endParaRPr lang="zh-CN" altLang="en-US" sz="2800" dirty="0">
                <a:solidFill>
                  <a:schemeClr val="tx1"/>
                </a:solidFill>
                <a:latin typeface="微软雅黑" pitchFamily="34" charset="-122"/>
                <a:ea typeface="微软雅黑" pitchFamily="34" charset="-122"/>
              </a:endParaRPr>
            </a:p>
          </p:txBody>
        </p:sp>
        <p:sp>
          <p:nvSpPr>
            <p:cNvPr id="14" name="矩形 13"/>
            <p:cNvSpPr/>
            <p:nvPr/>
          </p:nvSpPr>
          <p:spPr>
            <a:xfrm>
              <a:off x="1236374" y="1605423"/>
              <a:ext cx="1440160"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800" dirty="0" smtClean="0">
                  <a:solidFill>
                    <a:schemeClr val="tx1"/>
                  </a:solidFill>
                  <a:latin typeface="Arial" pitchFamily="34" charset="0"/>
                  <a:ea typeface="宋体" pitchFamily="2" charset="-122"/>
                </a:rPr>
                <a:t>6.2.2</a:t>
              </a:r>
              <a:endParaRPr lang="zh-CN" altLang="en-US" sz="2800" dirty="0">
                <a:solidFill>
                  <a:schemeClr val="tx1"/>
                </a:solidFill>
                <a:latin typeface="Arial" pitchFamily="34" charset="0"/>
                <a:ea typeface="宋体" pitchFamily="2" charset="-122"/>
              </a:endParaRPr>
            </a:p>
          </p:txBody>
        </p:sp>
      </p:grpSp>
      <p:grpSp>
        <p:nvGrpSpPr>
          <p:cNvPr id="15" name="组合 14"/>
          <p:cNvGrpSpPr/>
          <p:nvPr/>
        </p:nvGrpSpPr>
        <p:grpSpPr>
          <a:xfrm>
            <a:off x="804326" y="3284984"/>
            <a:ext cx="7512090" cy="606375"/>
            <a:chOff x="1236374" y="1605423"/>
            <a:chExt cx="7512090" cy="606375"/>
          </a:xfrm>
          <a:solidFill>
            <a:srgbClr val="FFC000"/>
          </a:solidFill>
          <a:effectLst>
            <a:outerShdw blurRad="50800" dist="38100" dir="5400000" algn="t" rotWithShape="0">
              <a:prstClr val="black">
                <a:alpha val="40000"/>
              </a:prstClr>
            </a:outerShdw>
          </a:effectLst>
        </p:grpSpPr>
        <p:sp>
          <p:nvSpPr>
            <p:cNvPr id="17" name="矩形 16"/>
            <p:cNvSpPr/>
            <p:nvPr/>
          </p:nvSpPr>
          <p:spPr>
            <a:xfrm>
              <a:off x="2771800" y="1605423"/>
              <a:ext cx="5976664"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smtClean="0">
                  <a:solidFill>
                    <a:schemeClr val="tx1"/>
                  </a:solidFill>
                  <a:latin typeface="微软雅黑" pitchFamily="34" charset="-122"/>
                  <a:ea typeface="微软雅黑" pitchFamily="34" charset="-122"/>
                </a:rPr>
                <a:t>颜色和字体</a:t>
              </a:r>
              <a:endParaRPr lang="zh-CN" altLang="en-US" sz="2800" dirty="0">
                <a:solidFill>
                  <a:schemeClr val="tx1"/>
                </a:solidFill>
                <a:latin typeface="微软雅黑" pitchFamily="34" charset="-122"/>
                <a:ea typeface="微软雅黑" pitchFamily="34" charset="-122"/>
              </a:endParaRPr>
            </a:p>
          </p:txBody>
        </p:sp>
        <p:sp>
          <p:nvSpPr>
            <p:cNvPr id="23" name="矩形 22"/>
            <p:cNvSpPr/>
            <p:nvPr/>
          </p:nvSpPr>
          <p:spPr>
            <a:xfrm>
              <a:off x="1236374" y="1605423"/>
              <a:ext cx="1440160"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800" dirty="0" smtClean="0">
                  <a:solidFill>
                    <a:schemeClr val="tx1"/>
                  </a:solidFill>
                  <a:latin typeface="Arial" pitchFamily="34" charset="0"/>
                  <a:ea typeface="宋体" pitchFamily="2" charset="-122"/>
                </a:rPr>
                <a:t>6.2.3</a:t>
              </a:r>
              <a:endParaRPr lang="zh-CN" altLang="en-US" sz="2800" dirty="0">
                <a:solidFill>
                  <a:schemeClr val="tx1"/>
                </a:solidFill>
                <a:latin typeface="Arial" pitchFamily="34" charset="0"/>
                <a:ea typeface="宋体" pitchFamily="2" charset="-122"/>
              </a:endParaRPr>
            </a:p>
          </p:txBody>
        </p:sp>
      </p:grpSp>
    </p:spTree>
    <p:extLst>
      <p:ext uri="{BB962C8B-B14F-4D97-AF65-F5344CB8AC3E}">
        <p14:creationId xmlns:p14="http://schemas.microsoft.com/office/powerpoint/2010/main" val="150584646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6.1.1 AWT</a:t>
            </a:r>
            <a:r>
              <a:rPr lang="zh-CN" altLang="en-US" dirty="0" smtClean="0"/>
              <a:t>组件</a:t>
            </a:r>
            <a:r>
              <a:rPr lang="en-US" altLang="zh-CN" dirty="0" smtClean="0"/>
              <a:t> </a:t>
            </a:r>
            <a:endParaRPr lang="zh-CN" altLang="en-US" dirty="0"/>
          </a:p>
        </p:txBody>
      </p:sp>
      <p:sp>
        <p:nvSpPr>
          <p:cNvPr id="26" name="内容占位符 2"/>
          <p:cNvSpPr>
            <a:spLocks noGrp="1"/>
          </p:cNvSpPr>
          <p:nvPr>
            <p:ph idx="1"/>
          </p:nvPr>
        </p:nvSpPr>
        <p:spPr>
          <a:xfrm>
            <a:off x="179512" y="908720"/>
            <a:ext cx="8784976" cy="5832648"/>
          </a:xfrm>
        </p:spPr>
        <p:txBody>
          <a:bodyPr/>
          <a:lstStyle/>
          <a:p>
            <a:pPr>
              <a:lnSpc>
                <a:spcPct val="90000"/>
              </a:lnSpc>
            </a:pPr>
            <a:r>
              <a:rPr lang="en-US" altLang="zh-CN" dirty="0" smtClean="0"/>
              <a:t>AWT</a:t>
            </a:r>
            <a:r>
              <a:rPr lang="zh-CN" altLang="en-US" dirty="0" smtClean="0"/>
              <a:t>主要类关系</a:t>
            </a:r>
            <a:endParaRPr lang="en-US" altLang="zh-CN" dirty="0">
              <a:latin typeface="Tahoma" pitchFamily="34" charset="0"/>
            </a:endParaRPr>
          </a:p>
        </p:txBody>
      </p:sp>
      <p:grpSp>
        <p:nvGrpSpPr>
          <p:cNvPr id="3" name="组合 2"/>
          <p:cNvGrpSpPr/>
          <p:nvPr/>
        </p:nvGrpSpPr>
        <p:grpSpPr>
          <a:xfrm>
            <a:off x="270960" y="1124744"/>
            <a:ext cx="8621520" cy="5599406"/>
            <a:chOff x="270960" y="1124744"/>
            <a:chExt cx="8621520" cy="5599406"/>
          </a:xfrm>
        </p:grpSpPr>
        <p:sp>
          <p:nvSpPr>
            <p:cNvPr id="18" name="Text Box 5"/>
            <p:cNvSpPr txBox="1">
              <a:spLocks noChangeArrowheads="1"/>
            </p:cNvSpPr>
            <p:nvPr/>
          </p:nvSpPr>
          <p:spPr bwMode="auto">
            <a:xfrm>
              <a:off x="4099123" y="3068960"/>
              <a:ext cx="1828800"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Component</a:t>
              </a:r>
            </a:p>
          </p:txBody>
        </p:sp>
        <p:sp>
          <p:nvSpPr>
            <p:cNvPr id="19" name="Text Box 6"/>
            <p:cNvSpPr txBox="1">
              <a:spLocks noChangeArrowheads="1"/>
            </p:cNvSpPr>
            <p:nvPr/>
          </p:nvSpPr>
          <p:spPr bwMode="auto">
            <a:xfrm>
              <a:off x="352871" y="4678386"/>
              <a:ext cx="1609725"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Canvas</a:t>
              </a:r>
            </a:p>
          </p:txBody>
        </p:sp>
        <p:sp>
          <p:nvSpPr>
            <p:cNvPr id="20" name="Text Box 7"/>
            <p:cNvSpPr txBox="1">
              <a:spLocks noChangeArrowheads="1"/>
            </p:cNvSpPr>
            <p:nvPr/>
          </p:nvSpPr>
          <p:spPr bwMode="auto">
            <a:xfrm>
              <a:off x="2490985" y="4028860"/>
              <a:ext cx="1608138"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Scrollbar</a:t>
              </a:r>
            </a:p>
          </p:txBody>
        </p:sp>
        <p:sp>
          <p:nvSpPr>
            <p:cNvPr id="21" name="Text Box 8"/>
            <p:cNvSpPr txBox="1">
              <a:spLocks noChangeArrowheads="1"/>
            </p:cNvSpPr>
            <p:nvPr/>
          </p:nvSpPr>
          <p:spPr bwMode="auto">
            <a:xfrm>
              <a:off x="6349305" y="4028860"/>
              <a:ext cx="1611313"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Container</a:t>
              </a:r>
            </a:p>
          </p:txBody>
        </p:sp>
        <p:sp>
          <p:nvSpPr>
            <p:cNvPr id="22" name="Text Box 9"/>
            <p:cNvSpPr txBox="1">
              <a:spLocks noChangeArrowheads="1"/>
            </p:cNvSpPr>
            <p:nvPr/>
          </p:nvSpPr>
          <p:spPr bwMode="auto">
            <a:xfrm>
              <a:off x="394742" y="4028860"/>
              <a:ext cx="1609725"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Button</a:t>
              </a:r>
            </a:p>
          </p:txBody>
        </p:sp>
        <p:sp>
          <p:nvSpPr>
            <p:cNvPr id="24" name="Text Box 11"/>
            <p:cNvSpPr txBox="1">
              <a:spLocks noChangeArrowheads="1"/>
            </p:cNvSpPr>
            <p:nvPr/>
          </p:nvSpPr>
          <p:spPr bwMode="auto">
            <a:xfrm>
              <a:off x="375409" y="5489599"/>
              <a:ext cx="1609725"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Checkbox</a:t>
              </a:r>
            </a:p>
          </p:txBody>
        </p:sp>
        <p:sp>
          <p:nvSpPr>
            <p:cNvPr id="25" name="Text Box 12"/>
            <p:cNvSpPr txBox="1">
              <a:spLocks noChangeArrowheads="1"/>
            </p:cNvSpPr>
            <p:nvPr/>
          </p:nvSpPr>
          <p:spPr bwMode="auto">
            <a:xfrm>
              <a:off x="2329059" y="5489599"/>
              <a:ext cx="1931989"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p>
              <a:pPr algn="ctr">
                <a:spcBef>
                  <a:spcPct val="50000"/>
                </a:spcBef>
              </a:pPr>
              <a:r>
                <a:rPr lang="en-US" altLang="zh-CN" dirty="0" err="1" smtClean="0">
                  <a:latin typeface="微软雅黑" pitchFamily="34" charset="-122"/>
                  <a:ea typeface="微软雅黑" pitchFamily="34" charset="-122"/>
                </a:rPr>
                <a:t>TextComponent</a:t>
              </a:r>
              <a:endParaRPr lang="en-US" altLang="zh-CN" dirty="0">
                <a:latin typeface="微软雅黑" pitchFamily="34" charset="-122"/>
                <a:ea typeface="微软雅黑" pitchFamily="34" charset="-122"/>
              </a:endParaRPr>
            </a:p>
          </p:txBody>
        </p:sp>
        <p:sp>
          <p:nvSpPr>
            <p:cNvPr id="27" name="Text Box 13"/>
            <p:cNvSpPr txBox="1">
              <a:spLocks noChangeArrowheads="1"/>
            </p:cNvSpPr>
            <p:nvPr/>
          </p:nvSpPr>
          <p:spPr bwMode="auto">
            <a:xfrm>
              <a:off x="2456059" y="4678387"/>
              <a:ext cx="1609725"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Label</a:t>
              </a:r>
            </a:p>
          </p:txBody>
        </p:sp>
        <p:sp>
          <p:nvSpPr>
            <p:cNvPr id="28" name="Text Box 14"/>
            <p:cNvSpPr txBox="1">
              <a:spLocks noChangeArrowheads="1"/>
            </p:cNvSpPr>
            <p:nvPr/>
          </p:nvSpPr>
          <p:spPr bwMode="auto">
            <a:xfrm>
              <a:off x="2490985" y="6145439"/>
              <a:ext cx="1608138"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err="1"/>
                <a:t>TextArea</a:t>
              </a:r>
              <a:endParaRPr lang="en-US" altLang="zh-CN" dirty="0"/>
            </a:p>
          </p:txBody>
        </p:sp>
        <p:sp>
          <p:nvSpPr>
            <p:cNvPr id="29" name="Text Box 15"/>
            <p:cNvSpPr txBox="1">
              <a:spLocks noChangeArrowheads="1"/>
            </p:cNvSpPr>
            <p:nvPr/>
          </p:nvSpPr>
          <p:spPr bwMode="auto">
            <a:xfrm>
              <a:off x="5449193" y="4678386"/>
              <a:ext cx="1608138"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Window</a:t>
              </a:r>
            </a:p>
          </p:txBody>
        </p:sp>
        <p:sp>
          <p:nvSpPr>
            <p:cNvPr id="30" name="Text Box 16"/>
            <p:cNvSpPr txBox="1">
              <a:spLocks noChangeArrowheads="1"/>
            </p:cNvSpPr>
            <p:nvPr/>
          </p:nvSpPr>
          <p:spPr bwMode="auto">
            <a:xfrm>
              <a:off x="7571680" y="4678386"/>
              <a:ext cx="1158875"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Panel</a:t>
              </a:r>
            </a:p>
          </p:txBody>
        </p:sp>
        <p:sp>
          <p:nvSpPr>
            <p:cNvPr id="31" name="Text Box 17"/>
            <p:cNvSpPr txBox="1">
              <a:spLocks noChangeArrowheads="1"/>
            </p:cNvSpPr>
            <p:nvPr/>
          </p:nvSpPr>
          <p:spPr bwMode="auto">
            <a:xfrm>
              <a:off x="5225355" y="5489599"/>
              <a:ext cx="993775"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Frame</a:t>
              </a:r>
            </a:p>
          </p:txBody>
        </p:sp>
        <p:sp>
          <p:nvSpPr>
            <p:cNvPr id="32" name="Text Box 18"/>
            <p:cNvSpPr txBox="1">
              <a:spLocks noChangeArrowheads="1"/>
            </p:cNvSpPr>
            <p:nvPr/>
          </p:nvSpPr>
          <p:spPr bwMode="auto">
            <a:xfrm>
              <a:off x="7571680" y="5489599"/>
              <a:ext cx="1158875" cy="36933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t>Applet</a:t>
              </a:r>
            </a:p>
          </p:txBody>
        </p:sp>
        <p:sp>
          <p:nvSpPr>
            <p:cNvPr id="33" name="Text Box 19"/>
            <p:cNvSpPr txBox="1">
              <a:spLocks noChangeArrowheads="1"/>
            </p:cNvSpPr>
            <p:nvPr/>
          </p:nvSpPr>
          <p:spPr bwMode="auto">
            <a:xfrm>
              <a:off x="6349305" y="5489599"/>
              <a:ext cx="1009650"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Dialog</a:t>
              </a:r>
            </a:p>
          </p:txBody>
        </p:sp>
        <p:sp>
          <p:nvSpPr>
            <p:cNvPr id="34" name="Line 20"/>
            <p:cNvSpPr>
              <a:spLocks noChangeShapeType="1"/>
            </p:cNvSpPr>
            <p:nvPr/>
          </p:nvSpPr>
          <p:spPr bwMode="auto">
            <a:xfrm flipH="1">
              <a:off x="2195736" y="3567435"/>
              <a:ext cx="2512987" cy="415925"/>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21"/>
            <p:cNvSpPr>
              <a:spLocks noChangeShapeType="1"/>
            </p:cNvSpPr>
            <p:nvPr/>
          </p:nvSpPr>
          <p:spPr bwMode="auto">
            <a:xfrm>
              <a:off x="5013523" y="3526160"/>
              <a:ext cx="1600200" cy="457200"/>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22"/>
            <p:cNvSpPr>
              <a:spLocks noChangeShapeType="1"/>
            </p:cNvSpPr>
            <p:nvPr/>
          </p:nvSpPr>
          <p:spPr bwMode="auto">
            <a:xfrm flipH="1">
              <a:off x="5511105" y="5129236"/>
              <a:ext cx="579438" cy="311150"/>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23"/>
            <p:cNvSpPr>
              <a:spLocks noChangeShapeType="1"/>
            </p:cNvSpPr>
            <p:nvPr/>
          </p:nvSpPr>
          <p:spPr bwMode="auto">
            <a:xfrm flipH="1">
              <a:off x="5961955" y="4429149"/>
              <a:ext cx="595079" cy="249238"/>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24"/>
            <p:cNvSpPr>
              <a:spLocks noChangeShapeType="1"/>
            </p:cNvSpPr>
            <p:nvPr/>
          </p:nvSpPr>
          <p:spPr bwMode="auto">
            <a:xfrm>
              <a:off x="6541393" y="5129236"/>
              <a:ext cx="515938" cy="311150"/>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25"/>
            <p:cNvSpPr>
              <a:spLocks noChangeShapeType="1"/>
            </p:cNvSpPr>
            <p:nvPr/>
          </p:nvSpPr>
          <p:spPr bwMode="auto">
            <a:xfrm flipH="1">
              <a:off x="8151118" y="5129236"/>
              <a:ext cx="0" cy="311150"/>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26"/>
            <p:cNvSpPr>
              <a:spLocks noChangeShapeType="1"/>
            </p:cNvSpPr>
            <p:nvPr/>
          </p:nvSpPr>
          <p:spPr bwMode="auto">
            <a:xfrm>
              <a:off x="7732811" y="4429149"/>
              <a:ext cx="418307" cy="187325"/>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Oval 29"/>
            <p:cNvSpPr>
              <a:spLocks noChangeArrowheads="1"/>
            </p:cNvSpPr>
            <p:nvPr/>
          </p:nvSpPr>
          <p:spPr bwMode="auto">
            <a:xfrm>
              <a:off x="7425630" y="5238774"/>
              <a:ext cx="1466850" cy="998538"/>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utoShape 30"/>
            <p:cNvSpPr>
              <a:spLocks noChangeArrowheads="1"/>
            </p:cNvSpPr>
            <p:nvPr/>
          </p:nvSpPr>
          <p:spPr bwMode="auto">
            <a:xfrm>
              <a:off x="5800824" y="6225675"/>
              <a:ext cx="2895600" cy="498475"/>
            </a:xfrm>
            <a:prstGeom prst="wedgeRoundRectCallout">
              <a:avLst>
                <a:gd name="adj1" fmla="val 23011"/>
                <a:gd name="adj2" fmla="val -103549"/>
                <a:gd name="adj3" fmla="val 16667"/>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pPr>
              <a:r>
                <a:rPr lang="zh-CN" altLang="en-US" sz="2000" dirty="0">
                  <a:solidFill>
                    <a:schemeClr val="tx1"/>
                  </a:solidFill>
                  <a:latin typeface="微软雅黑" pitchFamily="34" charset="-122"/>
                  <a:ea typeface="微软雅黑" pitchFamily="34" charset="-122"/>
                </a:rPr>
                <a:t>是</a:t>
              </a:r>
              <a:r>
                <a:rPr lang="en-US" altLang="zh-CN" sz="2000" dirty="0" err="1">
                  <a:solidFill>
                    <a:schemeClr val="tx1"/>
                  </a:solidFill>
                  <a:latin typeface="微软雅黑" pitchFamily="34" charset="-122"/>
                  <a:ea typeface="微软雅黑" pitchFamily="34" charset="-122"/>
                </a:rPr>
                <a:t>java.applet</a:t>
              </a:r>
              <a:r>
                <a:rPr lang="zh-CN" altLang="en-US" sz="2000" dirty="0">
                  <a:solidFill>
                    <a:schemeClr val="tx1"/>
                  </a:solidFill>
                  <a:latin typeface="微软雅黑" pitchFamily="34" charset="-122"/>
                  <a:ea typeface="微软雅黑" pitchFamily="34" charset="-122"/>
                </a:rPr>
                <a:t>中的类</a:t>
              </a:r>
            </a:p>
          </p:txBody>
        </p:sp>
        <p:sp>
          <p:nvSpPr>
            <p:cNvPr id="45" name="Text Box 5"/>
            <p:cNvSpPr txBox="1">
              <a:spLocks noChangeArrowheads="1"/>
            </p:cNvSpPr>
            <p:nvPr/>
          </p:nvSpPr>
          <p:spPr bwMode="auto">
            <a:xfrm>
              <a:off x="6384896" y="2930460"/>
              <a:ext cx="1828800" cy="646331"/>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err="1" smtClean="0"/>
                <a:t>BorderLayout</a:t>
              </a:r>
              <a:r>
                <a:rPr lang="zh-CN" altLang="en-US" dirty="0" smtClean="0"/>
                <a:t>等布局管理器</a:t>
              </a:r>
              <a:endParaRPr lang="en-US" altLang="zh-CN" dirty="0"/>
            </a:p>
          </p:txBody>
        </p:sp>
        <p:sp>
          <p:nvSpPr>
            <p:cNvPr id="46" name="Text Box 12"/>
            <p:cNvSpPr txBox="1">
              <a:spLocks noChangeArrowheads="1"/>
            </p:cNvSpPr>
            <p:nvPr/>
          </p:nvSpPr>
          <p:spPr bwMode="auto">
            <a:xfrm>
              <a:off x="395536" y="6142491"/>
              <a:ext cx="1608138"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t>TextField</a:t>
              </a:r>
            </a:p>
          </p:txBody>
        </p:sp>
        <p:sp>
          <p:nvSpPr>
            <p:cNvPr id="47" name="Text Box 5"/>
            <p:cNvSpPr txBox="1">
              <a:spLocks noChangeArrowheads="1"/>
            </p:cNvSpPr>
            <p:nvPr/>
          </p:nvSpPr>
          <p:spPr bwMode="auto">
            <a:xfrm>
              <a:off x="270960" y="3068959"/>
              <a:ext cx="914400"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smtClean="0"/>
                <a:t>Font</a:t>
              </a:r>
              <a:endParaRPr lang="en-US" altLang="zh-CN" dirty="0"/>
            </a:p>
          </p:txBody>
        </p:sp>
        <p:sp>
          <p:nvSpPr>
            <p:cNvPr id="48" name="Text Box 5"/>
            <p:cNvSpPr txBox="1">
              <a:spLocks noChangeArrowheads="1"/>
            </p:cNvSpPr>
            <p:nvPr/>
          </p:nvSpPr>
          <p:spPr bwMode="auto">
            <a:xfrm>
              <a:off x="1547267" y="3068960"/>
              <a:ext cx="914400"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smtClean="0"/>
                <a:t>Color</a:t>
              </a:r>
              <a:endParaRPr lang="en-US" altLang="zh-CN" dirty="0"/>
            </a:p>
          </p:txBody>
        </p:sp>
        <p:sp>
          <p:nvSpPr>
            <p:cNvPr id="49" name="Text Box 5"/>
            <p:cNvSpPr txBox="1">
              <a:spLocks noChangeArrowheads="1"/>
            </p:cNvSpPr>
            <p:nvPr/>
          </p:nvSpPr>
          <p:spPr bwMode="auto">
            <a:xfrm>
              <a:off x="2837854" y="3068960"/>
              <a:ext cx="914400"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smtClean="0"/>
                <a:t>Point</a:t>
              </a:r>
              <a:endParaRPr lang="en-US" altLang="zh-CN" dirty="0"/>
            </a:p>
          </p:txBody>
        </p:sp>
        <p:sp>
          <p:nvSpPr>
            <p:cNvPr id="50" name="Text Box 5"/>
            <p:cNvSpPr txBox="1">
              <a:spLocks noChangeArrowheads="1"/>
            </p:cNvSpPr>
            <p:nvPr/>
          </p:nvSpPr>
          <p:spPr bwMode="auto">
            <a:xfrm>
              <a:off x="4251523" y="1124744"/>
              <a:ext cx="1828800"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smtClean="0"/>
                <a:t>Graphics</a:t>
              </a:r>
              <a:endParaRPr lang="en-US" altLang="zh-CN" dirty="0"/>
            </a:p>
          </p:txBody>
        </p:sp>
        <p:sp>
          <p:nvSpPr>
            <p:cNvPr id="51" name="Text Box 5"/>
            <p:cNvSpPr txBox="1">
              <a:spLocks noChangeArrowheads="1"/>
            </p:cNvSpPr>
            <p:nvPr/>
          </p:nvSpPr>
          <p:spPr bwMode="auto">
            <a:xfrm>
              <a:off x="6384896" y="1124744"/>
              <a:ext cx="1828800"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smtClean="0"/>
                <a:t>Graphics2D</a:t>
              </a:r>
              <a:endParaRPr lang="en-US" altLang="zh-CN" dirty="0"/>
            </a:p>
          </p:txBody>
        </p:sp>
        <p:sp>
          <p:nvSpPr>
            <p:cNvPr id="52" name="Line 24"/>
            <p:cNvSpPr>
              <a:spLocks noChangeShapeType="1"/>
            </p:cNvSpPr>
            <p:nvPr/>
          </p:nvSpPr>
          <p:spPr bwMode="auto">
            <a:xfrm>
              <a:off x="6097785" y="1309410"/>
              <a:ext cx="287111" cy="0"/>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Text Box 5"/>
            <p:cNvSpPr txBox="1">
              <a:spLocks noChangeArrowheads="1"/>
            </p:cNvSpPr>
            <p:nvPr/>
          </p:nvSpPr>
          <p:spPr bwMode="auto">
            <a:xfrm>
              <a:off x="4268985" y="1772816"/>
              <a:ext cx="1828800"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smtClean="0"/>
                <a:t>Image</a:t>
              </a:r>
              <a:endParaRPr lang="en-US" altLang="zh-CN" dirty="0"/>
            </a:p>
          </p:txBody>
        </p:sp>
        <p:sp>
          <p:nvSpPr>
            <p:cNvPr id="54" name="Text Box 5"/>
            <p:cNvSpPr txBox="1">
              <a:spLocks noChangeArrowheads="1"/>
            </p:cNvSpPr>
            <p:nvPr/>
          </p:nvSpPr>
          <p:spPr bwMode="auto">
            <a:xfrm>
              <a:off x="6402358" y="1772816"/>
              <a:ext cx="1828800"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err="1" smtClean="0"/>
                <a:t>BufferImage</a:t>
              </a:r>
              <a:endParaRPr lang="en-US" altLang="zh-CN" dirty="0"/>
            </a:p>
          </p:txBody>
        </p:sp>
        <p:sp>
          <p:nvSpPr>
            <p:cNvPr id="55" name="Line 24"/>
            <p:cNvSpPr>
              <a:spLocks noChangeShapeType="1"/>
            </p:cNvSpPr>
            <p:nvPr/>
          </p:nvSpPr>
          <p:spPr bwMode="auto">
            <a:xfrm>
              <a:off x="6115247" y="1957482"/>
              <a:ext cx="287111" cy="0"/>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22"/>
            <p:cNvSpPr>
              <a:spLocks noChangeShapeType="1"/>
            </p:cNvSpPr>
            <p:nvPr/>
          </p:nvSpPr>
          <p:spPr bwMode="auto">
            <a:xfrm flipH="1">
              <a:off x="1403646" y="5920814"/>
              <a:ext cx="1296145" cy="196463"/>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24"/>
            <p:cNvSpPr>
              <a:spLocks noChangeShapeType="1"/>
            </p:cNvSpPr>
            <p:nvPr/>
          </p:nvSpPr>
          <p:spPr bwMode="auto">
            <a:xfrm flipH="1">
              <a:off x="3295052" y="5858932"/>
              <a:ext cx="1" cy="283560"/>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Text Box 5"/>
            <p:cNvSpPr txBox="1">
              <a:spLocks noChangeArrowheads="1"/>
            </p:cNvSpPr>
            <p:nvPr/>
          </p:nvSpPr>
          <p:spPr bwMode="auto">
            <a:xfrm>
              <a:off x="599921" y="1772816"/>
              <a:ext cx="1828800" cy="36933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0" rIns="0">
              <a:spAutoFit/>
            </a:bodyPr>
            <a:lstStyle>
              <a:defPPr>
                <a:defRPr lang="zh-CN"/>
              </a:defPPr>
              <a:lvl1pPr algn="ctr">
                <a:spcBef>
                  <a:spcPct val="50000"/>
                </a:spcBef>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smtClean="0"/>
                <a:t>Object</a:t>
              </a:r>
              <a:endParaRPr lang="en-US" altLang="zh-CN" dirty="0"/>
            </a:p>
          </p:txBody>
        </p:sp>
        <p:sp>
          <p:nvSpPr>
            <p:cNvPr id="60" name="Line 21"/>
            <p:cNvSpPr>
              <a:spLocks noChangeShapeType="1"/>
            </p:cNvSpPr>
            <p:nvPr/>
          </p:nvSpPr>
          <p:spPr bwMode="auto">
            <a:xfrm flipV="1">
              <a:off x="2490985" y="1309410"/>
              <a:ext cx="1760538" cy="604138"/>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Line 21"/>
            <p:cNvSpPr>
              <a:spLocks noChangeShapeType="1"/>
            </p:cNvSpPr>
            <p:nvPr/>
          </p:nvSpPr>
          <p:spPr bwMode="auto">
            <a:xfrm flipV="1">
              <a:off x="2490985" y="1957482"/>
              <a:ext cx="1760538" cy="0"/>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Line 21"/>
            <p:cNvSpPr>
              <a:spLocks noChangeShapeType="1"/>
            </p:cNvSpPr>
            <p:nvPr/>
          </p:nvSpPr>
          <p:spPr bwMode="auto">
            <a:xfrm>
              <a:off x="2117692" y="2215616"/>
              <a:ext cx="5199066" cy="714843"/>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21"/>
            <p:cNvSpPr>
              <a:spLocks noChangeShapeType="1"/>
            </p:cNvSpPr>
            <p:nvPr/>
          </p:nvSpPr>
          <p:spPr bwMode="auto">
            <a:xfrm>
              <a:off x="1835696" y="2215616"/>
              <a:ext cx="3177827" cy="853343"/>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Line 21"/>
            <p:cNvSpPr>
              <a:spLocks noChangeShapeType="1"/>
            </p:cNvSpPr>
            <p:nvPr/>
          </p:nvSpPr>
          <p:spPr bwMode="auto">
            <a:xfrm>
              <a:off x="1514321" y="2215616"/>
              <a:ext cx="1780731" cy="853343"/>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Line 21"/>
            <p:cNvSpPr>
              <a:spLocks noChangeShapeType="1"/>
            </p:cNvSpPr>
            <p:nvPr/>
          </p:nvSpPr>
          <p:spPr bwMode="auto">
            <a:xfrm>
              <a:off x="1403646" y="2215617"/>
              <a:ext cx="600029" cy="853342"/>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Line 21"/>
            <p:cNvSpPr>
              <a:spLocks noChangeShapeType="1"/>
            </p:cNvSpPr>
            <p:nvPr/>
          </p:nvSpPr>
          <p:spPr bwMode="auto">
            <a:xfrm flipH="1">
              <a:off x="728160" y="2215617"/>
              <a:ext cx="471445" cy="853344"/>
            </a:xfrm>
            <a:prstGeom prst="line">
              <a:avLst/>
            </a:prstGeom>
            <a:noFill/>
            <a:ln w="4445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1224595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latin typeface="Tahoma" pitchFamily="34" charset="0"/>
              </a:rPr>
              <a:t>组件</a:t>
            </a:r>
          </a:p>
          <a:p>
            <a:pPr lvl="1"/>
            <a:r>
              <a:rPr lang="zh-CN" altLang="en-US" dirty="0">
                <a:latin typeface="Tahoma" pitchFamily="34" charset="0"/>
              </a:rPr>
              <a:t>组件类(</a:t>
            </a:r>
            <a:r>
              <a:rPr lang="en-US" altLang="zh-CN" dirty="0">
                <a:latin typeface="Tahoma" pitchFamily="34" charset="0"/>
              </a:rPr>
              <a:t>Component)</a:t>
            </a:r>
            <a:r>
              <a:rPr lang="zh-CN" altLang="en-US" dirty="0">
                <a:latin typeface="Tahoma" pitchFamily="34" charset="0"/>
              </a:rPr>
              <a:t>的子类或者间接子类创建的对象称为组件</a:t>
            </a:r>
          </a:p>
          <a:p>
            <a:pPr lvl="1"/>
            <a:r>
              <a:rPr lang="zh-CN" altLang="en-US" dirty="0">
                <a:latin typeface="Tahoma" pitchFamily="34" charset="0"/>
              </a:rPr>
              <a:t>运行时可见，能拥有并管理其他组件，在窗口中可操纵，可获得输入焦点等</a:t>
            </a:r>
          </a:p>
          <a:p>
            <a:pPr lvl="1"/>
            <a:r>
              <a:rPr lang="zh-CN" altLang="en-US" dirty="0">
                <a:latin typeface="Tahoma" pitchFamily="34" charset="0"/>
              </a:rPr>
              <a:t>组件类是抽象类，规定了所有组件应包含的通用方法，如设置组件位置、大小、字体、显示、隐藏、响应鼠标或键盘事件等操作</a:t>
            </a:r>
          </a:p>
          <a:p>
            <a:pPr lvl="2"/>
            <a:endParaRPr lang="en-US" altLang="zh-CN" dirty="0"/>
          </a:p>
          <a:p>
            <a:pPr marL="0" indent="0">
              <a:buNone/>
            </a:pPr>
            <a:r>
              <a:rPr lang="en-US" altLang="zh-CN" dirty="0" smtClean="0"/>
              <a:t>	</a:t>
            </a:r>
            <a:endParaRPr lang="zh-CN" altLang="en-US" dirty="0"/>
          </a:p>
        </p:txBody>
      </p:sp>
      <p:sp>
        <p:nvSpPr>
          <p:cNvPr id="2" name="标题 1"/>
          <p:cNvSpPr>
            <a:spLocks noGrp="1"/>
          </p:cNvSpPr>
          <p:nvPr>
            <p:ph type="title"/>
          </p:nvPr>
        </p:nvSpPr>
        <p:spPr/>
        <p:txBody>
          <a:bodyPr/>
          <a:lstStyle/>
          <a:p>
            <a:r>
              <a:rPr lang="en-US" altLang="zh-CN" dirty="0"/>
              <a:t>6.1.1 AWT</a:t>
            </a:r>
            <a:r>
              <a:rPr lang="zh-CN" altLang="en-US" dirty="0"/>
              <a:t>组件</a:t>
            </a:r>
            <a:r>
              <a:rPr lang="en-US" altLang="zh-CN" dirty="0"/>
              <a:t> </a:t>
            </a:r>
            <a:endParaRPr lang="zh-CN" altLang="en-US" dirty="0"/>
          </a:p>
        </p:txBody>
      </p:sp>
      <p:pic>
        <p:nvPicPr>
          <p:cNvPr id="1026" name="Picture 2" descr="E:\java\表现层\图标\01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4869160"/>
            <a:ext cx="1625600" cy="16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3746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Jav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14756</TotalTime>
  <Words>1595</Words>
  <Application>Microsoft Office PowerPoint</Application>
  <PresentationFormat>全屏显示(4:3)</PresentationFormat>
  <Paragraphs>319</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Java1</vt:lpstr>
      <vt:lpstr>第六章　用户图形界面</vt:lpstr>
      <vt:lpstr>主要内容</vt:lpstr>
      <vt:lpstr>6.1 AWT组件及其属性类</vt:lpstr>
      <vt:lpstr>6.1 AWT组件及其属性类</vt:lpstr>
      <vt:lpstr>6.1 AWT组件及其属性类</vt:lpstr>
      <vt:lpstr>6.1 AWT组件及其属性类</vt:lpstr>
      <vt:lpstr>6.1 AWT组件及其属性类</vt:lpstr>
      <vt:lpstr>6.1.1 AWT组件 </vt:lpstr>
      <vt:lpstr>6.1.1 AWT组件 </vt:lpstr>
      <vt:lpstr>6.1.1 AWT组件 </vt:lpstr>
      <vt:lpstr>6.1.1 AWT组件 </vt:lpstr>
      <vt:lpstr>6.1.1 AWT组件 </vt:lpstr>
      <vt:lpstr>6.1.1 AWT组件 </vt:lpstr>
      <vt:lpstr>6.1.1 AWT组件 </vt:lpstr>
      <vt:lpstr>6.1.2 布局管理</vt:lpstr>
      <vt:lpstr>6.1.2 布局管理</vt:lpstr>
      <vt:lpstr>6.2 事件处理</vt:lpstr>
      <vt:lpstr>6.2.1 委托事件模型</vt:lpstr>
      <vt:lpstr>6.2.1 委托事件模型</vt:lpstr>
      <vt:lpstr>6.2.1 委托事件模型</vt:lpstr>
      <vt:lpstr>6.2.2 事件处理方法</vt:lpstr>
      <vt:lpstr>6.2.2 事件处理方法</vt:lpstr>
      <vt:lpstr>6.2.2 事件处理方法</vt:lpstr>
      <vt:lpstr>6.2.2 事件处理方法</vt:lpstr>
      <vt:lpstr>6.2.2 事件处理方法</vt:lpstr>
      <vt:lpstr>6.2.2 事件处理方法</vt:lpstr>
      <vt:lpstr>6.2.2 事件处理方法</vt:lpstr>
      <vt:lpstr>6.2.2 事件处理方法</vt:lpstr>
      <vt:lpstr>6.2.2 事件处理方法</vt:lpstr>
      <vt:lpstr>6.3 Swing组件及事件</vt:lpstr>
      <vt:lpstr>6.3 Swing组件及事件</vt:lpstr>
      <vt:lpstr>6.3 Swing组件及事件</vt:lpstr>
      <vt:lpstr>6.4 图形图像</vt:lpstr>
      <vt:lpstr>6.4 图形图像</vt:lpstr>
      <vt:lpstr>6.4 图形图像</vt:lpstr>
    </vt:vector>
  </TitlesOfParts>
  <Company>lntu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c:title>
  <dc:creator>venice</dc:creator>
  <cp:lastModifiedBy>venice</cp:lastModifiedBy>
  <cp:revision>234</cp:revision>
  <dcterms:created xsi:type="dcterms:W3CDTF">2012-02-18T03:59:41Z</dcterms:created>
  <dcterms:modified xsi:type="dcterms:W3CDTF">2012-05-08T10:06:37Z</dcterms:modified>
</cp:coreProperties>
</file>