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327" r:id="rId3"/>
    <p:sldId id="262" r:id="rId4"/>
    <p:sldId id="266" r:id="rId5"/>
    <p:sldId id="273" r:id="rId6"/>
    <p:sldId id="331" r:id="rId7"/>
    <p:sldId id="339" r:id="rId8"/>
    <p:sldId id="366" r:id="rId9"/>
    <p:sldId id="365" r:id="rId10"/>
    <p:sldId id="274" r:id="rId11"/>
    <p:sldId id="333" r:id="rId12"/>
    <p:sldId id="334" r:id="rId13"/>
    <p:sldId id="387" r:id="rId14"/>
    <p:sldId id="398" r:id="rId15"/>
    <p:sldId id="399" r:id="rId16"/>
    <p:sldId id="388" r:id="rId17"/>
    <p:sldId id="400" r:id="rId18"/>
    <p:sldId id="401" r:id="rId19"/>
    <p:sldId id="389" r:id="rId20"/>
    <p:sldId id="390" r:id="rId21"/>
    <p:sldId id="395" r:id="rId22"/>
    <p:sldId id="391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3B8E1"/>
    <a:srgbClr val="79C2E6"/>
    <a:srgbClr val="339AFE"/>
    <a:srgbClr val="30A0F8"/>
    <a:srgbClr val="93CDDD"/>
    <a:srgbClr val="92D050"/>
    <a:srgbClr val="43BBE1"/>
    <a:srgbClr val="92D0B4"/>
    <a:srgbClr val="EEE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278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C53DB3-F435-4DBD-A945-AE35801B6B35}" type="doc">
      <dgm:prSet loTypeId="urn:microsoft.com/office/officeart/2005/8/layout/b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C87E6FB-6E5F-430D-9652-E519B256B289}">
      <dgm:prSet custT="1"/>
      <dgm:spPr/>
      <dgm:t>
        <a:bodyPr/>
        <a:lstStyle/>
        <a:p>
          <a:r>
            <a:rPr lang="en-US" altLang="zh-CN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Web</a:t>
          </a:r>
          <a:r>
            <a:rPr lang="zh-CN" altLang="en-US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应用基础</a:t>
          </a:r>
          <a:endParaRPr lang="zh-CN" altLang="en-US" sz="2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D9C97E00-534A-4E37-A35C-7D8C18FCF5E7}" type="parTrans" cxnId="{765C1C57-256A-4A03-8AEF-F0398BD581FE}">
      <dgm:prSet/>
      <dgm:spPr/>
      <dgm:t>
        <a:bodyPr/>
        <a:lstStyle/>
        <a:p>
          <a:endParaRPr lang="zh-CN" altLang="en-US" sz="4000">
            <a:latin typeface="微软雅黑" pitchFamily="34" charset="-122"/>
            <a:ea typeface="微软雅黑" pitchFamily="34" charset="-122"/>
          </a:endParaRPr>
        </a:p>
      </dgm:t>
    </dgm:pt>
    <dgm:pt modelId="{119E8713-AAC6-48E6-950C-D0E463FE92D5}" type="sibTrans" cxnId="{765C1C57-256A-4A03-8AEF-F0398BD581FE}">
      <dgm:prSet custT="1"/>
      <dgm:spPr/>
      <dgm:t>
        <a:bodyPr/>
        <a:lstStyle/>
        <a:p>
          <a:endParaRPr lang="zh-CN" altLang="en-US" sz="1050">
            <a:latin typeface="微软雅黑" pitchFamily="34" charset="-122"/>
            <a:ea typeface="微软雅黑" pitchFamily="34" charset="-122"/>
          </a:endParaRPr>
        </a:p>
      </dgm:t>
    </dgm:pt>
    <dgm:pt modelId="{694CF28D-7BF1-4447-82BF-065B39169A30}">
      <dgm:prSet custT="1"/>
      <dgm:spPr/>
      <dgm:t>
        <a:bodyPr/>
        <a:lstStyle/>
        <a:p>
          <a:r>
            <a:rPr lang="zh-CN" altLang="en-US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运行</a:t>
          </a:r>
          <a:r>
            <a:rPr lang="en-US" altLang="zh-CN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Applet</a:t>
          </a:r>
          <a:endParaRPr lang="zh-CN" altLang="en-US" sz="2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9AEBA1D-8EB8-444B-BD31-83DDA9F28064}" type="parTrans" cxnId="{619DDDDF-C968-4259-8FFA-2ADD8067268D}">
      <dgm:prSet/>
      <dgm:spPr/>
      <dgm:t>
        <a:bodyPr/>
        <a:lstStyle/>
        <a:p>
          <a:endParaRPr lang="zh-CN" altLang="en-US" sz="4000">
            <a:latin typeface="微软雅黑" pitchFamily="34" charset="-122"/>
            <a:ea typeface="微软雅黑" pitchFamily="34" charset="-122"/>
          </a:endParaRPr>
        </a:p>
      </dgm:t>
    </dgm:pt>
    <dgm:pt modelId="{638173FF-4AB2-4BDB-B821-9C924BE835B0}" type="sibTrans" cxnId="{619DDDDF-C968-4259-8FFA-2ADD8067268D}">
      <dgm:prSet custT="1"/>
      <dgm:spPr/>
      <dgm:t>
        <a:bodyPr/>
        <a:lstStyle/>
        <a:p>
          <a:endParaRPr lang="zh-CN" altLang="en-US" sz="1050">
            <a:latin typeface="微软雅黑" pitchFamily="34" charset="-122"/>
            <a:ea typeface="微软雅黑" pitchFamily="34" charset="-122"/>
          </a:endParaRPr>
        </a:p>
      </dgm:t>
    </dgm:pt>
    <dgm:pt modelId="{18FAE38A-0004-4CEC-BA15-7D7C9A26BD6F}">
      <dgm:prSet custT="1"/>
      <dgm:spPr/>
      <dgm:t>
        <a:bodyPr/>
        <a:lstStyle/>
        <a:p>
          <a:r>
            <a:rPr lang="en-US" altLang="zh-CN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HTML</a:t>
          </a:r>
          <a:r>
            <a:rPr lang="zh-CN" altLang="en-US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中的</a:t>
          </a:r>
          <a:r>
            <a:rPr lang="en-US" altLang="zh-CN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Applet</a:t>
          </a:r>
          <a:r>
            <a:rPr lang="zh-CN" altLang="en-US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标记</a:t>
          </a:r>
          <a:endParaRPr lang="zh-CN" altLang="en-US" sz="2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F81CB16E-0AE1-4356-94BF-94DC34499E65}" type="parTrans" cxnId="{B9F0D09E-3923-420F-B127-F4BCB749F568}">
      <dgm:prSet/>
      <dgm:spPr/>
      <dgm:t>
        <a:bodyPr/>
        <a:lstStyle/>
        <a:p>
          <a:endParaRPr lang="zh-CN" altLang="en-US"/>
        </a:p>
      </dgm:t>
    </dgm:pt>
    <dgm:pt modelId="{C3D0D0A9-95BA-4037-8FF3-49BB64BD857F}" type="sibTrans" cxnId="{B9F0D09E-3923-420F-B127-F4BCB749F568}">
      <dgm:prSet/>
      <dgm:spPr/>
      <dgm:t>
        <a:bodyPr/>
        <a:lstStyle/>
        <a:p>
          <a:endParaRPr lang="zh-CN" altLang="en-US"/>
        </a:p>
      </dgm:t>
    </dgm:pt>
    <dgm:pt modelId="{527EF44C-304F-4562-B33F-D23F1C4BBEDD}">
      <dgm:prSet custT="1"/>
      <dgm:spPr/>
      <dgm:t>
        <a:bodyPr/>
        <a:lstStyle/>
        <a:p>
          <a:r>
            <a:rPr lang="en-US" altLang="zh-CN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Applet</a:t>
          </a:r>
          <a:r>
            <a:rPr lang="zh-CN" altLang="en-US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支持的多媒体技术</a:t>
          </a:r>
          <a:endParaRPr lang="zh-CN" altLang="en-US" sz="2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00567B14-1B37-4840-9F9B-B84341DC5FDF}" type="parTrans" cxnId="{2F5F8347-AE87-449D-84ED-3E43BF0DAE43}">
      <dgm:prSet/>
      <dgm:spPr/>
      <dgm:t>
        <a:bodyPr/>
        <a:lstStyle/>
        <a:p>
          <a:endParaRPr lang="zh-CN" altLang="en-US"/>
        </a:p>
      </dgm:t>
    </dgm:pt>
    <dgm:pt modelId="{81C2E0B3-4F60-4EB8-A70D-B588C1412A2E}" type="sibTrans" cxnId="{2F5F8347-AE87-449D-84ED-3E43BF0DAE43}">
      <dgm:prSet/>
      <dgm:spPr/>
      <dgm:t>
        <a:bodyPr/>
        <a:lstStyle/>
        <a:p>
          <a:endParaRPr lang="zh-CN" altLang="en-US"/>
        </a:p>
      </dgm:t>
    </dgm:pt>
    <dgm:pt modelId="{ABC46C20-8381-43FC-96DA-9222AC1A273D}" type="pres">
      <dgm:prSet presAssocID="{61C53DB3-F435-4DBD-A945-AE35801B6B3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8DE7BC-43C8-47AC-ACCA-BD99A4517F46}" type="pres">
      <dgm:prSet presAssocID="{4C87E6FB-6E5F-430D-9652-E519B256B289}" presName="node" presStyleLbl="node1" presStyleIdx="0" presStyleCnt="4" custScaleX="134694" custScaleY="1205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29F684-F5BF-41AE-9D5A-77ECDB8B7DF9}" type="pres">
      <dgm:prSet presAssocID="{119E8713-AAC6-48E6-950C-D0E463FE92D5}" presName="sibTrans" presStyleLbl="sibTrans1D1" presStyleIdx="0" presStyleCnt="3"/>
      <dgm:spPr/>
      <dgm:t>
        <a:bodyPr/>
        <a:lstStyle/>
        <a:p>
          <a:endParaRPr lang="zh-CN" altLang="en-US"/>
        </a:p>
      </dgm:t>
    </dgm:pt>
    <dgm:pt modelId="{F5B81C0B-63F9-40C2-A30B-772869C2D879}" type="pres">
      <dgm:prSet presAssocID="{119E8713-AAC6-48E6-950C-D0E463FE92D5}" presName="connectorText" presStyleLbl="sibTrans1D1" presStyleIdx="0" presStyleCnt="3"/>
      <dgm:spPr/>
      <dgm:t>
        <a:bodyPr/>
        <a:lstStyle/>
        <a:p>
          <a:endParaRPr lang="zh-CN" altLang="en-US"/>
        </a:p>
      </dgm:t>
    </dgm:pt>
    <dgm:pt modelId="{02B26741-B80F-4436-9ABE-819B3276B598}" type="pres">
      <dgm:prSet presAssocID="{694CF28D-7BF1-4447-82BF-065B39169A30}" presName="node" presStyleLbl="node1" presStyleIdx="1" presStyleCnt="4" custScaleX="134694" custScaleY="1205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6AA0C4-C01F-4CA2-9C1A-FE0A144254B3}" type="pres">
      <dgm:prSet presAssocID="{638173FF-4AB2-4BDB-B821-9C924BE835B0}" presName="sibTrans" presStyleLbl="sibTrans1D1" presStyleIdx="1" presStyleCnt="3"/>
      <dgm:spPr/>
      <dgm:t>
        <a:bodyPr/>
        <a:lstStyle/>
        <a:p>
          <a:endParaRPr lang="zh-CN" altLang="en-US"/>
        </a:p>
      </dgm:t>
    </dgm:pt>
    <dgm:pt modelId="{F82B2D5B-E7CF-470F-98EE-3B8DA9E69CA8}" type="pres">
      <dgm:prSet presAssocID="{638173FF-4AB2-4BDB-B821-9C924BE835B0}" presName="connectorText" presStyleLbl="sibTrans1D1" presStyleIdx="1" presStyleCnt="3"/>
      <dgm:spPr/>
      <dgm:t>
        <a:bodyPr/>
        <a:lstStyle/>
        <a:p>
          <a:endParaRPr lang="zh-CN" altLang="en-US"/>
        </a:p>
      </dgm:t>
    </dgm:pt>
    <dgm:pt modelId="{1DE447D6-E6F7-40D1-8858-A16DA373F671}" type="pres">
      <dgm:prSet presAssocID="{18FAE38A-0004-4CEC-BA15-7D7C9A26BD6F}" presName="node" presStyleLbl="node1" presStyleIdx="2" presStyleCnt="4" custScaleX="134315" custScaleY="1339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C852FB-4CFC-4A15-8586-0BAAEB91F744}" type="pres">
      <dgm:prSet presAssocID="{C3D0D0A9-95BA-4037-8FF3-49BB64BD857F}" presName="sibTrans" presStyleLbl="sibTrans1D1" presStyleIdx="2" presStyleCnt="3"/>
      <dgm:spPr/>
      <dgm:t>
        <a:bodyPr/>
        <a:lstStyle/>
        <a:p>
          <a:endParaRPr lang="zh-CN" altLang="en-US"/>
        </a:p>
      </dgm:t>
    </dgm:pt>
    <dgm:pt modelId="{65261D37-96F6-4060-8301-999201D48D84}" type="pres">
      <dgm:prSet presAssocID="{C3D0D0A9-95BA-4037-8FF3-49BB64BD857F}" presName="connectorText" presStyleLbl="sibTrans1D1" presStyleIdx="2" presStyleCnt="3"/>
      <dgm:spPr/>
      <dgm:t>
        <a:bodyPr/>
        <a:lstStyle/>
        <a:p>
          <a:endParaRPr lang="zh-CN" altLang="en-US"/>
        </a:p>
      </dgm:t>
    </dgm:pt>
    <dgm:pt modelId="{262680D7-B4F2-488A-BCA8-32FBD99F0773}" type="pres">
      <dgm:prSet presAssocID="{527EF44C-304F-4562-B33F-D23F1C4BBEDD}" presName="node" presStyleLbl="node1" presStyleIdx="3" presStyleCnt="4" custScaleX="133882" custScaleY="12446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F660844-3560-4457-B10C-A4133BF65A3D}" type="presOf" srcId="{694CF28D-7BF1-4447-82BF-065B39169A30}" destId="{02B26741-B80F-4436-9ABE-819B3276B598}" srcOrd="0" destOrd="0" presId="urn:microsoft.com/office/officeart/2005/8/layout/bProcess3"/>
    <dgm:cxn modelId="{EB2A6337-8485-4CD2-A2D1-BB535B2769AA}" type="presOf" srcId="{638173FF-4AB2-4BDB-B821-9C924BE835B0}" destId="{3D6AA0C4-C01F-4CA2-9C1A-FE0A144254B3}" srcOrd="0" destOrd="0" presId="urn:microsoft.com/office/officeart/2005/8/layout/bProcess3"/>
    <dgm:cxn modelId="{CA0A7611-3C17-4BEE-B908-2FCCD117E3DE}" type="presOf" srcId="{C3D0D0A9-95BA-4037-8FF3-49BB64BD857F}" destId="{18C852FB-4CFC-4A15-8586-0BAAEB91F744}" srcOrd="0" destOrd="0" presId="urn:microsoft.com/office/officeart/2005/8/layout/bProcess3"/>
    <dgm:cxn modelId="{FB338BB4-C5F6-4DCE-90C4-FCBA37C0FC20}" type="presOf" srcId="{119E8713-AAC6-48E6-950C-D0E463FE92D5}" destId="{D029F684-F5BF-41AE-9D5A-77ECDB8B7DF9}" srcOrd="0" destOrd="0" presId="urn:microsoft.com/office/officeart/2005/8/layout/bProcess3"/>
    <dgm:cxn modelId="{2AA57C6A-CB21-4FCC-BDDB-291808007948}" type="presOf" srcId="{119E8713-AAC6-48E6-950C-D0E463FE92D5}" destId="{F5B81C0B-63F9-40C2-A30B-772869C2D879}" srcOrd="1" destOrd="0" presId="urn:microsoft.com/office/officeart/2005/8/layout/bProcess3"/>
    <dgm:cxn modelId="{619DDDDF-C968-4259-8FFA-2ADD8067268D}" srcId="{61C53DB3-F435-4DBD-A945-AE35801B6B35}" destId="{694CF28D-7BF1-4447-82BF-065B39169A30}" srcOrd="1" destOrd="0" parTransId="{89AEBA1D-8EB8-444B-BD31-83DDA9F28064}" sibTransId="{638173FF-4AB2-4BDB-B821-9C924BE835B0}"/>
    <dgm:cxn modelId="{765C1C57-256A-4A03-8AEF-F0398BD581FE}" srcId="{61C53DB3-F435-4DBD-A945-AE35801B6B35}" destId="{4C87E6FB-6E5F-430D-9652-E519B256B289}" srcOrd="0" destOrd="0" parTransId="{D9C97E00-534A-4E37-A35C-7D8C18FCF5E7}" sibTransId="{119E8713-AAC6-48E6-950C-D0E463FE92D5}"/>
    <dgm:cxn modelId="{425048E2-DBAF-4A1D-B8C7-6F6CD7ADEAC3}" type="presOf" srcId="{4C87E6FB-6E5F-430D-9652-E519B256B289}" destId="{D88DE7BC-43C8-47AC-ACCA-BD99A4517F46}" srcOrd="0" destOrd="0" presId="urn:microsoft.com/office/officeart/2005/8/layout/bProcess3"/>
    <dgm:cxn modelId="{793256A7-0D8F-4968-9C3B-759DB4BE0F3B}" type="presOf" srcId="{C3D0D0A9-95BA-4037-8FF3-49BB64BD857F}" destId="{65261D37-96F6-4060-8301-999201D48D84}" srcOrd="1" destOrd="0" presId="urn:microsoft.com/office/officeart/2005/8/layout/bProcess3"/>
    <dgm:cxn modelId="{EFFBEFA1-59F3-4ECD-BCF5-9CC6A341D54B}" type="presOf" srcId="{18FAE38A-0004-4CEC-BA15-7D7C9A26BD6F}" destId="{1DE447D6-E6F7-40D1-8858-A16DA373F671}" srcOrd="0" destOrd="0" presId="urn:microsoft.com/office/officeart/2005/8/layout/bProcess3"/>
    <dgm:cxn modelId="{2F5F8347-AE87-449D-84ED-3E43BF0DAE43}" srcId="{61C53DB3-F435-4DBD-A945-AE35801B6B35}" destId="{527EF44C-304F-4562-B33F-D23F1C4BBEDD}" srcOrd="3" destOrd="0" parTransId="{00567B14-1B37-4840-9F9B-B84341DC5FDF}" sibTransId="{81C2E0B3-4F60-4EB8-A70D-B588C1412A2E}"/>
    <dgm:cxn modelId="{8F587220-4EB5-4F9F-BD5C-F81BDC337C19}" type="presOf" srcId="{638173FF-4AB2-4BDB-B821-9C924BE835B0}" destId="{F82B2D5B-E7CF-470F-98EE-3B8DA9E69CA8}" srcOrd="1" destOrd="0" presId="urn:microsoft.com/office/officeart/2005/8/layout/bProcess3"/>
    <dgm:cxn modelId="{B9F0D09E-3923-420F-B127-F4BCB749F568}" srcId="{61C53DB3-F435-4DBD-A945-AE35801B6B35}" destId="{18FAE38A-0004-4CEC-BA15-7D7C9A26BD6F}" srcOrd="2" destOrd="0" parTransId="{F81CB16E-0AE1-4356-94BF-94DC34499E65}" sibTransId="{C3D0D0A9-95BA-4037-8FF3-49BB64BD857F}"/>
    <dgm:cxn modelId="{092D57F5-2C26-4B89-A019-E96CB26E8167}" type="presOf" srcId="{61C53DB3-F435-4DBD-A945-AE35801B6B35}" destId="{ABC46C20-8381-43FC-96DA-9222AC1A273D}" srcOrd="0" destOrd="0" presId="urn:microsoft.com/office/officeart/2005/8/layout/bProcess3"/>
    <dgm:cxn modelId="{8685AA5B-CE19-4C6F-8A53-F94918A6A951}" type="presOf" srcId="{527EF44C-304F-4562-B33F-D23F1C4BBEDD}" destId="{262680D7-B4F2-488A-BCA8-32FBD99F0773}" srcOrd="0" destOrd="0" presId="urn:microsoft.com/office/officeart/2005/8/layout/bProcess3"/>
    <dgm:cxn modelId="{A3E69CAD-F928-4923-A0FD-33F7BCFC0FDF}" type="presParOf" srcId="{ABC46C20-8381-43FC-96DA-9222AC1A273D}" destId="{D88DE7BC-43C8-47AC-ACCA-BD99A4517F46}" srcOrd="0" destOrd="0" presId="urn:microsoft.com/office/officeart/2005/8/layout/bProcess3"/>
    <dgm:cxn modelId="{D05589FA-1F82-46BA-97EE-6D287B02BC28}" type="presParOf" srcId="{ABC46C20-8381-43FC-96DA-9222AC1A273D}" destId="{D029F684-F5BF-41AE-9D5A-77ECDB8B7DF9}" srcOrd="1" destOrd="0" presId="urn:microsoft.com/office/officeart/2005/8/layout/bProcess3"/>
    <dgm:cxn modelId="{81C93EBC-3E83-4DFD-86F1-81359DBE808C}" type="presParOf" srcId="{D029F684-F5BF-41AE-9D5A-77ECDB8B7DF9}" destId="{F5B81C0B-63F9-40C2-A30B-772869C2D879}" srcOrd="0" destOrd="0" presId="urn:microsoft.com/office/officeart/2005/8/layout/bProcess3"/>
    <dgm:cxn modelId="{24F1879F-40E8-48BB-9EE9-BFB6D9E50BF0}" type="presParOf" srcId="{ABC46C20-8381-43FC-96DA-9222AC1A273D}" destId="{02B26741-B80F-4436-9ABE-819B3276B598}" srcOrd="2" destOrd="0" presId="urn:microsoft.com/office/officeart/2005/8/layout/bProcess3"/>
    <dgm:cxn modelId="{4A7D0089-1E75-4D51-849C-E0B5D702099D}" type="presParOf" srcId="{ABC46C20-8381-43FC-96DA-9222AC1A273D}" destId="{3D6AA0C4-C01F-4CA2-9C1A-FE0A144254B3}" srcOrd="3" destOrd="0" presId="urn:microsoft.com/office/officeart/2005/8/layout/bProcess3"/>
    <dgm:cxn modelId="{4F2E0525-CDED-4771-9353-369AA16856F3}" type="presParOf" srcId="{3D6AA0C4-C01F-4CA2-9C1A-FE0A144254B3}" destId="{F82B2D5B-E7CF-470F-98EE-3B8DA9E69CA8}" srcOrd="0" destOrd="0" presId="urn:microsoft.com/office/officeart/2005/8/layout/bProcess3"/>
    <dgm:cxn modelId="{977D286C-928A-492D-BB58-1593210F247E}" type="presParOf" srcId="{ABC46C20-8381-43FC-96DA-9222AC1A273D}" destId="{1DE447D6-E6F7-40D1-8858-A16DA373F671}" srcOrd="4" destOrd="0" presId="urn:microsoft.com/office/officeart/2005/8/layout/bProcess3"/>
    <dgm:cxn modelId="{12B766ED-F717-4980-BAFB-D51386BE4B69}" type="presParOf" srcId="{ABC46C20-8381-43FC-96DA-9222AC1A273D}" destId="{18C852FB-4CFC-4A15-8586-0BAAEB91F744}" srcOrd="5" destOrd="0" presId="urn:microsoft.com/office/officeart/2005/8/layout/bProcess3"/>
    <dgm:cxn modelId="{82FB1C5F-3AD1-4E6B-97F7-78016B565390}" type="presParOf" srcId="{18C852FB-4CFC-4A15-8586-0BAAEB91F744}" destId="{65261D37-96F6-4060-8301-999201D48D84}" srcOrd="0" destOrd="0" presId="urn:microsoft.com/office/officeart/2005/8/layout/bProcess3"/>
    <dgm:cxn modelId="{A11F63FD-A005-4EE3-85C5-21A32A4ABB8B}" type="presParOf" srcId="{ABC46C20-8381-43FC-96DA-9222AC1A273D}" destId="{262680D7-B4F2-488A-BCA8-32FBD99F0773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587A61-5EC0-4FC9-A05F-4CD77284CA7E}" type="doc">
      <dgm:prSet loTypeId="urn:microsoft.com/office/officeart/2008/layout/PictureStrips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7B206D5-5B99-4C45-95F7-55E7D388A74D}">
      <dgm:prSet phldrT="[文本]"/>
      <dgm:spPr/>
      <dgm:t>
        <a:bodyPr/>
        <a:lstStyle/>
        <a:p>
          <a:r>
            <a:rPr lang="zh-CN" altLang="en-US" dirty="0" smtClean="0"/>
            <a:t>计算机网络与</a:t>
          </a:r>
          <a:r>
            <a:rPr lang="en-US" altLang="zh-CN" dirty="0" smtClean="0"/>
            <a:t>Internet</a:t>
          </a:r>
          <a:endParaRPr lang="zh-CN" altLang="en-US" dirty="0"/>
        </a:p>
      </dgm:t>
    </dgm:pt>
    <dgm:pt modelId="{71D625BB-6C96-4F97-A628-5482718F8648}" type="parTrans" cxnId="{5DFCF71A-B9D8-4AEA-9F45-90FE065BBD8D}">
      <dgm:prSet/>
      <dgm:spPr/>
      <dgm:t>
        <a:bodyPr/>
        <a:lstStyle/>
        <a:p>
          <a:endParaRPr lang="zh-CN" altLang="en-US"/>
        </a:p>
      </dgm:t>
    </dgm:pt>
    <dgm:pt modelId="{F8A64AEA-E6A7-41A4-BEA0-477833B34EBE}" type="sibTrans" cxnId="{5DFCF71A-B9D8-4AEA-9F45-90FE065BBD8D}">
      <dgm:prSet/>
      <dgm:spPr/>
      <dgm:t>
        <a:bodyPr/>
        <a:lstStyle/>
        <a:p>
          <a:endParaRPr lang="zh-CN" altLang="en-US"/>
        </a:p>
      </dgm:t>
    </dgm:pt>
    <dgm:pt modelId="{BEDB17EA-F22E-4FA3-B217-E8C9708F2034}">
      <dgm:prSet phldrT="[文本]"/>
      <dgm:spPr/>
      <dgm:t>
        <a:bodyPr/>
        <a:lstStyle/>
        <a:p>
          <a:r>
            <a:rPr lang="en-US" altLang="zh-CN" dirty="0" smtClean="0"/>
            <a:t>TCP/IP</a:t>
          </a:r>
          <a:endParaRPr lang="zh-CN" altLang="en-US" dirty="0"/>
        </a:p>
      </dgm:t>
    </dgm:pt>
    <dgm:pt modelId="{1FD988E5-03B6-4530-A115-08D01CFE4D23}" type="parTrans" cxnId="{4A679E8D-16C0-435C-9560-489CD92AF048}">
      <dgm:prSet/>
      <dgm:spPr/>
      <dgm:t>
        <a:bodyPr/>
        <a:lstStyle/>
        <a:p>
          <a:endParaRPr lang="zh-CN" altLang="en-US"/>
        </a:p>
      </dgm:t>
    </dgm:pt>
    <dgm:pt modelId="{B91DA1E7-30BB-4A64-8D19-B2C855E82E28}" type="sibTrans" cxnId="{4A679E8D-16C0-435C-9560-489CD92AF048}">
      <dgm:prSet/>
      <dgm:spPr/>
      <dgm:t>
        <a:bodyPr/>
        <a:lstStyle/>
        <a:p>
          <a:endParaRPr lang="zh-CN" altLang="en-US"/>
        </a:p>
      </dgm:t>
    </dgm:pt>
    <dgm:pt modelId="{7A14E603-378D-478F-BB35-B6F9905C7D16}">
      <dgm:prSet phldrT="[文本]"/>
      <dgm:spPr/>
      <dgm:t>
        <a:bodyPr/>
        <a:lstStyle/>
        <a:p>
          <a:r>
            <a:rPr lang="en-US" altLang="zh-CN" dirty="0" smtClean="0"/>
            <a:t>Internet</a:t>
          </a:r>
          <a:r>
            <a:rPr lang="zh-CN" altLang="en-US" dirty="0" smtClean="0"/>
            <a:t>地址</a:t>
          </a:r>
          <a:endParaRPr lang="zh-CN" altLang="en-US" dirty="0"/>
        </a:p>
      </dgm:t>
    </dgm:pt>
    <dgm:pt modelId="{7FC81F5C-AE3E-4881-B49C-AE4ACFE6F0B1}" type="parTrans" cxnId="{A8CC513B-C667-4F4A-94A5-036242466C9D}">
      <dgm:prSet/>
      <dgm:spPr/>
      <dgm:t>
        <a:bodyPr/>
        <a:lstStyle/>
        <a:p>
          <a:endParaRPr lang="zh-CN" altLang="en-US"/>
        </a:p>
      </dgm:t>
    </dgm:pt>
    <dgm:pt modelId="{E6466B6B-8E36-4C0F-8B8E-92F0CB190F69}" type="sibTrans" cxnId="{A8CC513B-C667-4F4A-94A5-036242466C9D}">
      <dgm:prSet/>
      <dgm:spPr/>
      <dgm:t>
        <a:bodyPr/>
        <a:lstStyle/>
        <a:p>
          <a:endParaRPr lang="zh-CN" altLang="en-US"/>
        </a:p>
      </dgm:t>
    </dgm:pt>
    <dgm:pt modelId="{1DB4A58E-A991-41AE-B8FF-4C11C218AA20}">
      <dgm:prSet phldrT="[文本]"/>
      <dgm:spPr/>
      <dgm:t>
        <a:bodyPr/>
        <a:lstStyle/>
        <a:p>
          <a:r>
            <a:rPr lang="en-US" altLang="zh-CN" dirty="0" smtClean="0"/>
            <a:t>Internet</a:t>
          </a:r>
          <a:r>
            <a:rPr lang="zh-CN" altLang="en-US" dirty="0" smtClean="0"/>
            <a:t>提供的服务</a:t>
          </a:r>
          <a:endParaRPr lang="zh-CN" altLang="en-US" dirty="0"/>
        </a:p>
      </dgm:t>
    </dgm:pt>
    <dgm:pt modelId="{74B3EEBC-0ABB-4DBB-B79C-1924FBA4A7DB}" type="parTrans" cxnId="{06F0A39B-38AB-437F-B386-A40BC2BE5860}">
      <dgm:prSet/>
      <dgm:spPr/>
      <dgm:t>
        <a:bodyPr/>
        <a:lstStyle/>
        <a:p>
          <a:endParaRPr lang="zh-CN" altLang="en-US"/>
        </a:p>
      </dgm:t>
    </dgm:pt>
    <dgm:pt modelId="{EEB3CDAE-DB98-4908-9721-6A68DE2877C5}" type="sibTrans" cxnId="{06F0A39B-38AB-437F-B386-A40BC2BE5860}">
      <dgm:prSet/>
      <dgm:spPr/>
      <dgm:t>
        <a:bodyPr/>
        <a:lstStyle/>
        <a:p>
          <a:endParaRPr lang="zh-CN" altLang="en-US"/>
        </a:p>
      </dgm:t>
    </dgm:pt>
    <dgm:pt modelId="{BAD65D8C-664C-4D26-B7BA-459C137EFE52}">
      <dgm:prSet phldrT="[文本]"/>
      <dgm:spPr/>
      <dgm:t>
        <a:bodyPr/>
        <a:lstStyle/>
        <a:p>
          <a:r>
            <a:rPr lang="zh-CN" altLang="en-US" dirty="0" smtClean="0"/>
            <a:t>客户</a:t>
          </a:r>
          <a:r>
            <a:rPr lang="en-US" altLang="zh-CN" dirty="0" smtClean="0"/>
            <a:t>-</a:t>
          </a:r>
          <a:r>
            <a:rPr lang="zh-CN" altLang="en-US" dirty="0" smtClean="0"/>
            <a:t>服务器模式</a:t>
          </a:r>
          <a:endParaRPr lang="zh-CN" altLang="en-US" dirty="0"/>
        </a:p>
      </dgm:t>
    </dgm:pt>
    <dgm:pt modelId="{88CC9BF3-8722-4D9B-9FE3-02AF6173EC84}" type="parTrans" cxnId="{5CC4B796-9170-4E8C-94D4-7DA761DEA3C4}">
      <dgm:prSet/>
      <dgm:spPr/>
      <dgm:t>
        <a:bodyPr/>
        <a:lstStyle/>
        <a:p>
          <a:endParaRPr lang="zh-CN" altLang="en-US"/>
        </a:p>
      </dgm:t>
    </dgm:pt>
    <dgm:pt modelId="{7003CCB3-123E-43BB-A42E-504178C48D4F}" type="sibTrans" cxnId="{5CC4B796-9170-4E8C-94D4-7DA761DEA3C4}">
      <dgm:prSet/>
      <dgm:spPr/>
      <dgm:t>
        <a:bodyPr/>
        <a:lstStyle/>
        <a:p>
          <a:endParaRPr lang="zh-CN" altLang="en-US"/>
        </a:p>
      </dgm:t>
    </dgm:pt>
    <dgm:pt modelId="{AAAB084F-16CA-455F-ACBD-DF58BE8DC3A9}" type="pres">
      <dgm:prSet presAssocID="{24587A61-5EC0-4FC9-A05F-4CD77284CA7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13407B-60BD-4633-A937-E3EB3DDDA72A}" type="pres">
      <dgm:prSet presAssocID="{E7B206D5-5B99-4C45-95F7-55E7D388A74D}" presName="composite" presStyleCnt="0"/>
      <dgm:spPr/>
    </dgm:pt>
    <dgm:pt modelId="{40A8BEBC-F922-400C-94B4-27C2D45A9415}" type="pres">
      <dgm:prSet presAssocID="{E7B206D5-5B99-4C45-95F7-55E7D388A74D}" presName="rect1" presStyleLbl="tr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50DBE7-FBAD-4E9A-B0F4-D03ECF4C0EE5}" type="pres">
      <dgm:prSet presAssocID="{E7B206D5-5B99-4C45-95F7-55E7D388A74D}" presName="rect2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64967C29-158D-4F85-9E82-AC15DAA8F3B8}" type="pres">
      <dgm:prSet presAssocID="{F8A64AEA-E6A7-41A4-BEA0-477833B34EBE}" presName="sibTrans" presStyleCnt="0"/>
      <dgm:spPr/>
    </dgm:pt>
    <dgm:pt modelId="{42D21622-DE0A-473D-99EE-EB35691575B6}" type="pres">
      <dgm:prSet presAssocID="{BEDB17EA-F22E-4FA3-B217-E8C9708F2034}" presName="composite" presStyleCnt="0"/>
      <dgm:spPr/>
    </dgm:pt>
    <dgm:pt modelId="{56A836C9-6742-41AD-89A4-4D3D61EFDB7D}" type="pres">
      <dgm:prSet presAssocID="{BEDB17EA-F22E-4FA3-B217-E8C9708F2034}" presName="rect1" presStyleLbl="tr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E9CA03-7A0D-4E1A-B4A9-085CD84C6746}" type="pres">
      <dgm:prSet presAssocID="{BEDB17EA-F22E-4FA3-B217-E8C9708F2034}" presName="rect2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794F9AFF-D1F0-49C4-A858-C1DD055DA52F}" type="pres">
      <dgm:prSet presAssocID="{B91DA1E7-30BB-4A64-8D19-B2C855E82E28}" presName="sibTrans" presStyleCnt="0"/>
      <dgm:spPr/>
    </dgm:pt>
    <dgm:pt modelId="{4BFDC06D-D701-4AF1-80B5-C9230D23FBDF}" type="pres">
      <dgm:prSet presAssocID="{7A14E603-378D-478F-BB35-B6F9905C7D16}" presName="composite" presStyleCnt="0"/>
      <dgm:spPr/>
    </dgm:pt>
    <dgm:pt modelId="{E344E58D-A520-4AD1-A388-C612C35A5988}" type="pres">
      <dgm:prSet presAssocID="{7A14E603-378D-478F-BB35-B6F9905C7D16}" presName="rect1" presStyleLbl="tr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E47E7F-F368-4DBE-9C63-C2465648B032}" type="pres">
      <dgm:prSet presAssocID="{7A14E603-378D-478F-BB35-B6F9905C7D16}" presName="rect2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74883B3D-2F8D-4535-9CFF-671F83ACBE06}" type="pres">
      <dgm:prSet presAssocID="{E6466B6B-8E36-4C0F-8B8E-92F0CB190F69}" presName="sibTrans" presStyleCnt="0"/>
      <dgm:spPr/>
    </dgm:pt>
    <dgm:pt modelId="{7255EB15-A426-4831-9AB2-F09EBF171852}" type="pres">
      <dgm:prSet presAssocID="{1DB4A58E-A991-41AE-B8FF-4C11C218AA20}" presName="composite" presStyleCnt="0"/>
      <dgm:spPr/>
    </dgm:pt>
    <dgm:pt modelId="{96E14EC3-DFA1-4CEA-A777-DD7284903E2F}" type="pres">
      <dgm:prSet presAssocID="{1DB4A58E-A991-41AE-B8FF-4C11C218AA20}" presName="rect1" presStyleLbl="tr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3DD005-6FEB-4B61-A0A1-C777FD6AC5F9}" type="pres">
      <dgm:prSet presAssocID="{1DB4A58E-A991-41AE-B8FF-4C11C218AA20}" presName="rect2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2A1E9B5F-F7D3-43B3-938A-9B1436E9CDE7}" type="pres">
      <dgm:prSet presAssocID="{EEB3CDAE-DB98-4908-9721-6A68DE2877C5}" presName="sibTrans" presStyleCnt="0"/>
      <dgm:spPr/>
    </dgm:pt>
    <dgm:pt modelId="{47B72DCB-ADC2-49FA-9169-FD3165805D50}" type="pres">
      <dgm:prSet presAssocID="{BAD65D8C-664C-4D26-B7BA-459C137EFE52}" presName="composite" presStyleCnt="0"/>
      <dgm:spPr/>
    </dgm:pt>
    <dgm:pt modelId="{9A21EA74-C698-4264-BBDB-01FE6B3466AE}" type="pres">
      <dgm:prSet presAssocID="{BAD65D8C-664C-4D26-B7BA-459C137EFE52}" presName="rect1" presStyleLbl="tr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B01762-0E78-4E6B-91B0-64E3B84EF419}" type="pres">
      <dgm:prSet presAssocID="{BAD65D8C-664C-4D26-B7BA-459C137EFE52}" presName="rect2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5CC4B796-9170-4E8C-94D4-7DA761DEA3C4}" srcId="{24587A61-5EC0-4FC9-A05F-4CD77284CA7E}" destId="{BAD65D8C-664C-4D26-B7BA-459C137EFE52}" srcOrd="4" destOrd="0" parTransId="{88CC9BF3-8722-4D9B-9FE3-02AF6173EC84}" sibTransId="{7003CCB3-123E-43BB-A42E-504178C48D4F}"/>
    <dgm:cxn modelId="{3660C4E9-C71F-45C6-850E-1BEFF076C073}" type="presOf" srcId="{BAD65D8C-664C-4D26-B7BA-459C137EFE52}" destId="{9A21EA74-C698-4264-BBDB-01FE6B3466AE}" srcOrd="0" destOrd="0" presId="urn:microsoft.com/office/officeart/2008/layout/PictureStrips"/>
    <dgm:cxn modelId="{D2A1EB60-45B6-408C-AE26-254813FF3349}" type="presOf" srcId="{1DB4A58E-A991-41AE-B8FF-4C11C218AA20}" destId="{96E14EC3-DFA1-4CEA-A777-DD7284903E2F}" srcOrd="0" destOrd="0" presId="urn:microsoft.com/office/officeart/2008/layout/PictureStrips"/>
    <dgm:cxn modelId="{06F0A39B-38AB-437F-B386-A40BC2BE5860}" srcId="{24587A61-5EC0-4FC9-A05F-4CD77284CA7E}" destId="{1DB4A58E-A991-41AE-B8FF-4C11C218AA20}" srcOrd="3" destOrd="0" parTransId="{74B3EEBC-0ABB-4DBB-B79C-1924FBA4A7DB}" sibTransId="{EEB3CDAE-DB98-4908-9721-6A68DE2877C5}"/>
    <dgm:cxn modelId="{5DFCF71A-B9D8-4AEA-9F45-90FE065BBD8D}" srcId="{24587A61-5EC0-4FC9-A05F-4CD77284CA7E}" destId="{E7B206D5-5B99-4C45-95F7-55E7D388A74D}" srcOrd="0" destOrd="0" parTransId="{71D625BB-6C96-4F97-A628-5482718F8648}" sibTransId="{F8A64AEA-E6A7-41A4-BEA0-477833B34EBE}"/>
    <dgm:cxn modelId="{A8CC513B-C667-4F4A-94A5-036242466C9D}" srcId="{24587A61-5EC0-4FC9-A05F-4CD77284CA7E}" destId="{7A14E603-378D-478F-BB35-B6F9905C7D16}" srcOrd="2" destOrd="0" parTransId="{7FC81F5C-AE3E-4881-B49C-AE4ACFE6F0B1}" sibTransId="{E6466B6B-8E36-4C0F-8B8E-92F0CB190F69}"/>
    <dgm:cxn modelId="{CE4BD54D-D78D-4BA1-9085-13E1892F4640}" type="presOf" srcId="{24587A61-5EC0-4FC9-A05F-4CD77284CA7E}" destId="{AAAB084F-16CA-455F-ACBD-DF58BE8DC3A9}" srcOrd="0" destOrd="0" presId="urn:microsoft.com/office/officeart/2008/layout/PictureStrips"/>
    <dgm:cxn modelId="{DC122922-E6FF-41B6-A420-7046A3D790E2}" type="presOf" srcId="{E7B206D5-5B99-4C45-95F7-55E7D388A74D}" destId="{40A8BEBC-F922-400C-94B4-27C2D45A9415}" srcOrd="0" destOrd="0" presId="urn:microsoft.com/office/officeart/2008/layout/PictureStrips"/>
    <dgm:cxn modelId="{F85885FC-3884-45BF-B622-705C89285530}" type="presOf" srcId="{BEDB17EA-F22E-4FA3-B217-E8C9708F2034}" destId="{56A836C9-6742-41AD-89A4-4D3D61EFDB7D}" srcOrd="0" destOrd="0" presId="urn:microsoft.com/office/officeart/2008/layout/PictureStrips"/>
    <dgm:cxn modelId="{4A679E8D-16C0-435C-9560-489CD92AF048}" srcId="{24587A61-5EC0-4FC9-A05F-4CD77284CA7E}" destId="{BEDB17EA-F22E-4FA3-B217-E8C9708F2034}" srcOrd="1" destOrd="0" parTransId="{1FD988E5-03B6-4530-A115-08D01CFE4D23}" sibTransId="{B91DA1E7-30BB-4A64-8D19-B2C855E82E28}"/>
    <dgm:cxn modelId="{871C5E4E-E290-4724-88B8-63E7DF1A542E}" type="presOf" srcId="{7A14E603-378D-478F-BB35-B6F9905C7D16}" destId="{E344E58D-A520-4AD1-A388-C612C35A5988}" srcOrd="0" destOrd="0" presId="urn:microsoft.com/office/officeart/2008/layout/PictureStrips"/>
    <dgm:cxn modelId="{A21B17A0-6666-470C-9D70-36C51F99FB06}" type="presParOf" srcId="{AAAB084F-16CA-455F-ACBD-DF58BE8DC3A9}" destId="{8013407B-60BD-4633-A937-E3EB3DDDA72A}" srcOrd="0" destOrd="0" presId="urn:microsoft.com/office/officeart/2008/layout/PictureStrips"/>
    <dgm:cxn modelId="{20B8F399-7373-448E-98EC-E5385845FF8F}" type="presParOf" srcId="{8013407B-60BD-4633-A937-E3EB3DDDA72A}" destId="{40A8BEBC-F922-400C-94B4-27C2D45A9415}" srcOrd="0" destOrd="0" presId="urn:microsoft.com/office/officeart/2008/layout/PictureStrips"/>
    <dgm:cxn modelId="{164745A6-9071-4E17-B0E1-6A1F7FCE3087}" type="presParOf" srcId="{8013407B-60BD-4633-A937-E3EB3DDDA72A}" destId="{8550DBE7-FBAD-4E9A-B0F4-D03ECF4C0EE5}" srcOrd="1" destOrd="0" presId="urn:microsoft.com/office/officeart/2008/layout/PictureStrips"/>
    <dgm:cxn modelId="{B5188D90-DDEE-4CD8-A776-056A43C9C540}" type="presParOf" srcId="{AAAB084F-16CA-455F-ACBD-DF58BE8DC3A9}" destId="{64967C29-158D-4F85-9E82-AC15DAA8F3B8}" srcOrd="1" destOrd="0" presId="urn:microsoft.com/office/officeart/2008/layout/PictureStrips"/>
    <dgm:cxn modelId="{6CDA5650-9965-4D4D-A97F-B95E74E5BC88}" type="presParOf" srcId="{AAAB084F-16CA-455F-ACBD-DF58BE8DC3A9}" destId="{42D21622-DE0A-473D-99EE-EB35691575B6}" srcOrd="2" destOrd="0" presId="urn:microsoft.com/office/officeart/2008/layout/PictureStrips"/>
    <dgm:cxn modelId="{19BB54BC-38C7-4467-9EAE-8035CA882DB5}" type="presParOf" srcId="{42D21622-DE0A-473D-99EE-EB35691575B6}" destId="{56A836C9-6742-41AD-89A4-4D3D61EFDB7D}" srcOrd="0" destOrd="0" presId="urn:microsoft.com/office/officeart/2008/layout/PictureStrips"/>
    <dgm:cxn modelId="{D47583CB-3CB4-4309-8028-EE912BBDBCAF}" type="presParOf" srcId="{42D21622-DE0A-473D-99EE-EB35691575B6}" destId="{20E9CA03-7A0D-4E1A-B4A9-085CD84C6746}" srcOrd="1" destOrd="0" presId="urn:microsoft.com/office/officeart/2008/layout/PictureStrips"/>
    <dgm:cxn modelId="{105B1F4C-5EA7-44DA-9CE5-843BF0450C03}" type="presParOf" srcId="{AAAB084F-16CA-455F-ACBD-DF58BE8DC3A9}" destId="{794F9AFF-D1F0-49C4-A858-C1DD055DA52F}" srcOrd="3" destOrd="0" presId="urn:microsoft.com/office/officeart/2008/layout/PictureStrips"/>
    <dgm:cxn modelId="{55D3516A-C7C2-46B4-8683-0DB72384B3C6}" type="presParOf" srcId="{AAAB084F-16CA-455F-ACBD-DF58BE8DC3A9}" destId="{4BFDC06D-D701-4AF1-80B5-C9230D23FBDF}" srcOrd="4" destOrd="0" presId="urn:microsoft.com/office/officeart/2008/layout/PictureStrips"/>
    <dgm:cxn modelId="{AEA3D0CF-5629-4ECF-A156-3CCDB6DBB84F}" type="presParOf" srcId="{4BFDC06D-D701-4AF1-80B5-C9230D23FBDF}" destId="{E344E58D-A520-4AD1-A388-C612C35A5988}" srcOrd="0" destOrd="0" presId="urn:microsoft.com/office/officeart/2008/layout/PictureStrips"/>
    <dgm:cxn modelId="{2DB3F489-8EFE-4806-BA08-258159920F6B}" type="presParOf" srcId="{4BFDC06D-D701-4AF1-80B5-C9230D23FBDF}" destId="{42E47E7F-F368-4DBE-9C63-C2465648B032}" srcOrd="1" destOrd="0" presId="urn:microsoft.com/office/officeart/2008/layout/PictureStrips"/>
    <dgm:cxn modelId="{BBAB10FE-F466-4EED-A173-324D38301027}" type="presParOf" srcId="{AAAB084F-16CA-455F-ACBD-DF58BE8DC3A9}" destId="{74883B3D-2F8D-4535-9CFF-671F83ACBE06}" srcOrd="5" destOrd="0" presId="urn:microsoft.com/office/officeart/2008/layout/PictureStrips"/>
    <dgm:cxn modelId="{5303E483-47A3-4D7F-80A0-F3E0DF98FA10}" type="presParOf" srcId="{AAAB084F-16CA-455F-ACBD-DF58BE8DC3A9}" destId="{7255EB15-A426-4831-9AB2-F09EBF171852}" srcOrd="6" destOrd="0" presId="urn:microsoft.com/office/officeart/2008/layout/PictureStrips"/>
    <dgm:cxn modelId="{D5F72FBA-6F70-4BD4-9D24-EB40A439208D}" type="presParOf" srcId="{7255EB15-A426-4831-9AB2-F09EBF171852}" destId="{96E14EC3-DFA1-4CEA-A777-DD7284903E2F}" srcOrd="0" destOrd="0" presId="urn:microsoft.com/office/officeart/2008/layout/PictureStrips"/>
    <dgm:cxn modelId="{B2480F57-C848-4696-AC8C-9FB23214CDF8}" type="presParOf" srcId="{7255EB15-A426-4831-9AB2-F09EBF171852}" destId="{893DD005-6FEB-4B61-A0A1-C777FD6AC5F9}" srcOrd="1" destOrd="0" presId="urn:microsoft.com/office/officeart/2008/layout/PictureStrips"/>
    <dgm:cxn modelId="{C3845929-A637-438F-8332-2D25AF8ABF33}" type="presParOf" srcId="{AAAB084F-16CA-455F-ACBD-DF58BE8DC3A9}" destId="{2A1E9B5F-F7D3-43B3-938A-9B1436E9CDE7}" srcOrd="7" destOrd="0" presId="urn:microsoft.com/office/officeart/2008/layout/PictureStrips"/>
    <dgm:cxn modelId="{23E032CC-E0F1-40B2-A00B-393F7FEBFF77}" type="presParOf" srcId="{AAAB084F-16CA-455F-ACBD-DF58BE8DC3A9}" destId="{47B72DCB-ADC2-49FA-9169-FD3165805D50}" srcOrd="8" destOrd="0" presId="urn:microsoft.com/office/officeart/2008/layout/PictureStrips"/>
    <dgm:cxn modelId="{309A8CA0-DF60-4B49-A302-5B360A4E2F32}" type="presParOf" srcId="{47B72DCB-ADC2-49FA-9169-FD3165805D50}" destId="{9A21EA74-C698-4264-BBDB-01FE6B3466AE}" srcOrd="0" destOrd="0" presId="urn:microsoft.com/office/officeart/2008/layout/PictureStrips"/>
    <dgm:cxn modelId="{20AC4F96-F2EC-470E-A999-89C0318988DB}" type="presParOf" srcId="{47B72DCB-ADC2-49FA-9169-FD3165805D50}" destId="{BEB01762-0E78-4E6B-91B0-64E3B84EF41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E42F02-D23B-4EFB-B0E1-F578035A2169}" type="doc">
      <dgm:prSet loTypeId="urn:microsoft.com/office/officeart/2008/layout/PictureLineup" loCatId="pictur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799CE7B-C6DB-4007-80E7-8C732FE01F0B}">
      <dgm:prSet phldrT="[文本]" custT="1"/>
      <dgm:spPr/>
      <dgm:t>
        <a:bodyPr/>
        <a:lstStyle/>
        <a:p>
          <a:r>
            <a:rPr lang="en-US" altLang="zh-CN" sz="2400" smtClean="0">
              <a:latin typeface="微软雅黑" pitchFamily="34" charset="-122"/>
              <a:ea typeface="微软雅黑" pitchFamily="34" charset="-122"/>
            </a:rPr>
            <a:t>WWW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890B7413-6140-429E-87EA-E9966A2B289E}" type="parTrans" cxnId="{8E3CBF65-181A-4DBA-893D-7857362BC343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DFE54AC7-AACB-442C-8A22-99AF94C4B8D7}" type="sibTrans" cxnId="{8E3CBF65-181A-4DBA-893D-7857362BC343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25EB0C17-D1CD-41B7-85C0-D3B4595676C4}">
      <dgm:prSet phldrT="[文本]" custT="1"/>
      <dgm:spPr/>
      <dgm:t>
        <a:bodyPr/>
        <a:lstStyle/>
        <a:p>
          <a:r>
            <a:rPr lang="en-US" altLang="zh-CN" sz="2400" smtClean="0">
              <a:latin typeface="微软雅黑" pitchFamily="34" charset="-122"/>
              <a:ea typeface="微软雅黑" pitchFamily="34" charset="-122"/>
            </a:rPr>
            <a:t>HTTP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21023DD6-334E-4AD7-8B94-A5BD36E0608E}" type="parTrans" cxnId="{37D826B1-7EA1-4B1A-BDD2-471494E489DC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553D1657-FB7E-4BC2-B26F-92782407DF5E}" type="sibTrans" cxnId="{37D826B1-7EA1-4B1A-BDD2-471494E489DC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1CE3EFD2-D3BF-4B16-BF90-773871654347}">
      <dgm:prSet phldrT="[文本]" custT="1"/>
      <dgm:spPr/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Web</a:t>
          </a:r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站点、</a:t>
          </a:r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Web</a:t>
          </a:r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页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359A5274-B46F-4050-8330-56C0E95ADCC9}" type="parTrans" cxnId="{949EFA18-D899-4AEC-802C-DA3D5F88DB2C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F1A1FA72-ACDD-479A-B995-3D105FB94EE1}" type="sibTrans" cxnId="{949EFA18-D899-4AEC-802C-DA3D5F88DB2C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A021C7F6-2926-42BD-A57E-56F8DF077094}">
      <dgm:prSet phldrT="[文本]" custT="1"/>
      <dgm:spPr/>
      <dgm:t>
        <a:bodyPr/>
        <a:lstStyle/>
        <a:p>
          <a:r>
            <a:rPr lang="en-US" altLang="zh-CN" sz="2400" smtClean="0">
              <a:latin typeface="微软雅黑" pitchFamily="34" charset="-122"/>
              <a:ea typeface="微软雅黑" pitchFamily="34" charset="-122"/>
            </a:rPr>
            <a:t>HTML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BBA803AC-47BA-42A0-9C5B-770041ABC3E0}" type="parTrans" cxnId="{3EF92D2F-FE93-49A8-8974-7A9031B956FF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53A6DB62-E910-4A1A-8BA5-FDC4F8B82239}" type="sibTrans" cxnId="{3EF92D2F-FE93-49A8-8974-7A9031B956FF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C3AAE96B-B75B-494E-AE8F-343F64281CB5}">
      <dgm:prSet phldrT="[文本]" custT="1"/>
      <dgm:spPr/>
      <dgm:t>
        <a:bodyPr/>
        <a:lstStyle/>
        <a:p>
          <a:r>
            <a:rPr lang="zh-CN" altLang="en-US" sz="2400" smtClean="0">
              <a:latin typeface="微软雅黑" pitchFamily="34" charset="-122"/>
              <a:ea typeface="微软雅黑" pitchFamily="34" charset="-122"/>
            </a:rPr>
            <a:t>浏览器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C1958B4E-E155-46E8-BFC4-83A9F12D9754}" type="parTrans" cxnId="{1D682FF8-7BBF-46F3-B904-F76BE090FE84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5C8CEE5F-21D9-43F1-AE25-3F9304B9F5C8}" type="sibTrans" cxnId="{1D682FF8-7BBF-46F3-B904-F76BE090FE84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F5D2ABE0-739D-439D-B868-AF7BADB69BBB}">
      <dgm:prSet phldrT="[文本]" custT="1"/>
      <dgm:spPr/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URL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4980847A-35DA-4E96-8101-F3D099E79D75}" type="parTrans" cxnId="{E81AA9D2-1037-486F-990B-3FAB09A42018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6999E5CC-9575-4BEA-80F4-7177A775F6B3}" type="sibTrans" cxnId="{E81AA9D2-1037-486F-990B-3FAB09A42018}">
      <dgm:prSet/>
      <dgm:spPr/>
      <dgm:t>
        <a:bodyPr/>
        <a:lstStyle/>
        <a:p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8624242D-7CB4-465C-A0A7-EEFC52A1336E}" type="pres">
      <dgm:prSet presAssocID="{C3E42F02-D23B-4EFB-B0E1-F578035A2169}" presName="Name0" presStyleCnt="0">
        <dgm:presLayoutVars>
          <dgm:chMax/>
          <dgm:chPref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04A82B8-F5C4-4986-8F6A-94FA41BF26EA}" type="pres">
      <dgm:prSet presAssocID="{9799CE7B-C6DB-4007-80E7-8C732FE01F0B}" presName="composite" presStyleCnt="0"/>
      <dgm:spPr/>
    </dgm:pt>
    <dgm:pt modelId="{3C858C39-9573-4D33-94DD-BD7901EED97A}" type="pres">
      <dgm:prSet presAssocID="{9799CE7B-C6DB-4007-80E7-8C732FE01F0B}" presName="Image" presStyleLbl="alignNode1" presStyleIdx="0" presStyleCnt="6"/>
      <dgm:spPr/>
    </dgm:pt>
    <dgm:pt modelId="{E6B1FF32-C6A7-43A2-983B-0976B4EA016C}" type="pres">
      <dgm:prSet presAssocID="{9799CE7B-C6DB-4007-80E7-8C732FE01F0B}" presName="Accent" presStyleLbl="parChTrans1D1" presStyleIdx="0" presStyleCnt="6"/>
      <dgm:spPr/>
    </dgm:pt>
    <dgm:pt modelId="{066BBBEC-8CE9-453B-AEA8-B93EA9069F72}" type="pres">
      <dgm:prSet presAssocID="{9799CE7B-C6DB-4007-80E7-8C732FE01F0B}" presName="Parent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06A549-A721-476B-A18F-3063BE9BB02D}" type="pres">
      <dgm:prSet presAssocID="{DFE54AC7-AACB-442C-8A22-99AF94C4B8D7}" presName="sibTrans" presStyleCnt="0"/>
      <dgm:spPr/>
    </dgm:pt>
    <dgm:pt modelId="{E11ABB1C-09BD-4640-AACF-CE30A6B817F8}" type="pres">
      <dgm:prSet presAssocID="{25EB0C17-D1CD-41B7-85C0-D3B4595676C4}" presName="composite" presStyleCnt="0"/>
      <dgm:spPr/>
    </dgm:pt>
    <dgm:pt modelId="{4955D414-2EF6-4C9B-8840-33D4382FD2F5}" type="pres">
      <dgm:prSet presAssocID="{25EB0C17-D1CD-41B7-85C0-D3B4595676C4}" presName="Image" presStyleLbl="alignNode1" presStyleIdx="1" presStyleCnt="6"/>
      <dgm:spPr/>
    </dgm:pt>
    <dgm:pt modelId="{AC188C90-F802-467F-AB88-2B0CBA8C3096}" type="pres">
      <dgm:prSet presAssocID="{25EB0C17-D1CD-41B7-85C0-D3B4595676C4}" presName="Accent" presStyleLbl="parChTrans1D1" presStyleIdx="1" presStyleCnt="6"/>
      <dgm:spPr/>
    </dgm:pt>
    <dgm:pt modelId="{965C7B87-B329-4058-A407-621C6A654E36}" type="pres">
      <dgm:prSet presAssocID="{25EB0C17-D1CD-41B7-85C0-D3B4595676C4}" presName="Parent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44BC00-2BA1-4E3F-A2E5-D0843B296C62}" type="pres">
      <dgm:prSet presAssocID="{553D1657-FB7E-4BC2-B26F-92782407DF5E}" presName="sibTrans" presStyleCnt="0"/>
      <dgm:spPr/>
    </dgm:pt>
    <dgm:pt modelId="{422F47D5-7094-4EA3-9FAC-6752C8443F23}" type="pres">
      <dgm:prSet presAssocID="{1CE3EFD2-D3BF-4B16-BF90-773871654347}" presName="composite" presStyleCnt="0"/>
      <dgm:spPr/>
    </dgm:pt>
    <dgm:pt modelId="{83EACC10-9E01-406E-AF07-5691BE80A1C5}" type="pres">
      <dgm:prSet presAssocID="{1CE3EFD2-D3BF-4B16-BF90-773871654347}" presName="Image" presStyleLbl="alignNode1" presStyleIdx="2" presStyleCnt="6"/>
      <dgm:spPr/>
    </dgm:pt>
    <dgm:pt modelId="{608D0DAB-7A8B-434F-95B8-4D154AE562E6}" type="pres">
      <dgm:prSet presAssocID="{1CE3EFD2-D3BF-4B16-BF90-773871654347}" presName="Accent" presStyleLbl="parChTrans1D1" presStyleIdx="2" presStyleCnt="6"/>
      <dgm:spPr/>
    </dgm:pt>
    <dgm:pt modelId="{8FD15037-3AEE-4277-8A9D-0B3B8BD46534}" type="pres">
      <dgm:prSet presAssocID="{1CE3EFD2-D3BF-4B16-BF90-773871654347}" presName="Parent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DFE830-50E0-4D01-8099-72EC0C516582}" type="pres">
      <dgm:prSet presAssocID="{F1A1FA72-ACDD-479A-B995-3D105FB94EE1}" presName="sibTrans" presStyleCnt="0"/>
      <dgm:spPr/>
    </dgm:pt>
    <dgm:pt modelId="{0AF3130D-4B91-450D-AB2A-F8ED1649FA20}" type="pres">
      <dgm:prSet presAssocID="{A021C7F6-2926-42BD-A57E-56F8DF077094}" presName="composite" presStyleCnt="0"/>
      <dgm:spPr/>
    </dgm:pt>
    <dgm:pt modelId="{E55BB9E2-04E6-4204-B077-A774591C9A52}" type="pres">
      <dgm:prSet presAssocID="{A021C7F6-2926-42BD-A57E-56F8DF077094}" presName="Image" presStyleLbl="alignNode1" presStyleIdx="3" presStyleCnt="6"/>
      <dgm:spPr/>
    </dgm:pt>
    <dgm:pt modelId="{E7B0CE37-A419-4642-84C1-E5D29A6FB951}" type="pres">
      <dgm:prSet presAssocID="{A021C7F6-2926-42BD-A57E-56F8DF077094}" presName="Accent" presStyleLbl="parChTrans1D1" presStyleIdx="3" presStyleCnt="6"/>
      <dgm:spPr/>
    </dgm:pt>
    <dgm:pt modelId="{B5B250FA-C6A6-48C2-91B6-018EDAECC462}" type="pres">
      <dgm:prSet presAssocID="{A021C7F6-2926-42BD-A57E-56F8DF077094}" presName="Parent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4305F8-4508-45B3-9D4F-85DA999EFC0A}" type="pres">
      <dgm:prSet presAssocID="{53A6DB62-E910-4A1A-8BA5-FDC4F8B82239}" presName="sibTrans" presStyleCnt="0"/>
      <dgm:spPr/>
    </dgm:pt>
    <dgm:pt modelId="{E86CA0DB-D42C-416C-9114-A4F80A5342DB}" type="pres">
      <dgm:prSet presAssocID="{C3AAE96B-B75B-494E-AE8F-343F64281CB5}" presName="composite" presStyleCnt="0"/>
      <dgm:spPr/>
    </dgm:pt>
    <dgm:pt modelId="{4A507741-683E-4900-BF94-8DE222B4F934}" type="pres">
      <dgm:prSet presAssocID="{C3AAE96B-B75B-494E-AE8F-343F64281CB5}" presName="Image" presStyleLbl="alignNode1" presStyleIdx="4" presStyleCnt="6"/>
      <dgm:spPr/>
    </dgm:pt>
    <dgm:pt modelId="{F1990D8C-AF99-472E-95F5-5574672D3DED}" type="pres">
      <dgm:prSet presAssocID="{C3AAE96B-B75B-494E-AE8F-343F64281CB5}" presName="Accent" presStyleLbl="parChTrans1D1" presStyleIdx="4" presStyleCnt="6"/>
      <dgm:spPr/>
    </dgm:pt>
    <dgm:pt modelId="{CE207ED1-C3B0-4541-B074-54B650EB0C1B}" type="pres">
      <dgm:prSet presAssocID="{C3AAE96B-B75B-494E-AE8F-343F64281CB5}" presName="Parent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3C8772-32F9-471D-8E96-82723A14D900}" type="pres">
      <dgm:prSet presAssocID="{5C8CEE5F-21D9-43F1-AE25-3F9304B9F5C8}" presName="sibTrans" presStyleCnt="0"/>
      <dgm:spPr/>
    </dgm:pt>
    <dgm:pt modelId="{55ACCDDD-653B-45A5-ABCD-88C7087DCECF}" type="pres">
      <dgm:prSet presAssocID="{F5D2ABE0-739D-439D-B868-AF7BADB69BBB}" presName="composite" presStyleCnt="0"/>
      <dgm:spPr/>
    </dgm:pt>
    <dgm:pt modelId="{A9BF86E2-44A8-473F-AECE-FB0E00175EA3}" type="pres">
      <dgm:prSet presAssocID="{F5D2ABE0-739D-439D-B868-AF7BADB69BBB}" presName="Image" presStyleLbl="alignNode1" presStyleIdx="5" presStyleCnt="6"/>
      <dgm:spPr/>
    </dgm:pt>
    <dgm:pt modelId="{59E3B65C-38C7-4578-9B5E-CB4AE9DA25EB}" type="pres">
      <dgm:prSet presAssocID="{F5D2ABE0-739D-439D-B868-AF7BADB69BBB}" presName="Accent" presStyleLbl="parChTrans1D1" presStyleIdx="5" presStyleCnt="6"/>
      <dgm:spPr/>
    </dgm:pt>
    <dgm:pt modelId="{9A64C964-62CE-461D-A735-0DC940E9B439}" type="pres">
      <dgm:prSet presAssocID="{F5D2ABE0-739D-439D-B868-AF7BADB69BBB}" presName="Parent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81AA9D2-1037-486F-990B-3FAB09A42018}" srcId="{C3E42F02-D23B-4EFB-B0E1-F578035A2169}" destId="{F5D2ABE0-739D-439D-B868-AF7BADB69BBB}" srcOrd="5" destOrd="0" parTransId="{4980847A-35DA-4E96-8101-F3D099E79D75}" sibTransId="{6999E5CC-9575-4BEA-80F4-7177A775F6B3}"/>
    <dgm:cxn modelId="{3E60E395-07CC-408B-A058-73C336C1875A}" type="presOf" srcId="{1CE3EFD2-D3BF-4B16-BF90-773871654347}" destId="{8FD15037-3AEE-4277-8A9D-0B3B8BD46534}" srcOrd="0" destOrd="0" presId="urn:microsoft.com/office/officeart/2008/layout/PictureLineup"/>
    <dgm:cxn modelId="{949EFA18-D899-4AEC-802C-DA3D5F88DB2C}" srcId="{C3E42F02-D23B-4EFB-B0E1-F578035A2169}" destId="{1CE3EFD2-D3BF-4B16-BF90-773871654347}" srcOrd="2" destOrd="0" parTransId="{359A5274-B46F-4050-8330-56C0E95ADCC9}" sibTransId="{F1A1FA72-ACDD-479A-B995-3D105FB94EE1}"/>
    <dgm:cxn modelId="{8E3CBF65-181A-4DBA-893D-7857362BC343}" srcId="{C3E42F02-D23B-4EFB-B0E1-F578035A2169}" destId="{9799CE7B-C6DB-4007-80E7-8C732FE01F0B}" srcOrd="0" destOrd="0" parTransId="{890B7413-6140-429E-87EA-E9966A2B289E}" sibTransId="{DFE54AC7-AACB-442C-8A22-99AF94C4B8D7}"/>
    <dgm:cxn modelId="{271F3CF1-C3EF-4239-8D77-FE7CAF9EDD40}" type="presOf" srcId="{25EB0C17-D1CD-41B7-85C0-D3B4595676C4}" destId="{965C7B87-B329-4058-A407-621C6A654E36}" srcOrd="0" destOrd="0" presId="urn:microsoft.com/office/officeart/2008/layout/PictureLineup"/>
    <dgm:cxn modelId="{94460FEC-A1C7-4586-901E-566555C775A8}" type="presOf" srcId="{9799CE7B-C6DB-4007-80E7-8C732FE01F0B}" destId="{066BBBEC-8CE9-453B-AEA8-B93EA9069F72}" srcOrd="0" destOrd="0" presId="urn:microsoft.com/office/officeart/2008/layout/PictureLineup"/>
    <dgm:cxn modelId="{3EF92D2F-FE93-49A8-8974-7A9031B956FF}" srcId="{C3E42F02-D23B-4EFB-B0E1-F578035A2169}" destId="{A021C7F6-2926-42BD-A57E-56F8DF077094}" srcOrd="3" destOrd="0" parTransId="{BBA803AC-47BA-42A0-9C5B-770041ABC3E0}" sibTransId="{53A6DB62-E910-4A1A-8BA5-FDC4F8B82239}"/>
    <dgm:cxn modelId="{2E96ADC5-F2FF-4A2C-95E0-FAA0B4482D3C}" type="presOf" srcId="{C3AAE96B-B75B-494E-AE8F-343F64281CB5}" destId="{CE207ED1-C3B0-4541-B074-54B650EB0C1B}" srcOrd="0" destOrd="0" presId="urn:microsoft.com/office/officeart/2008/layout/PictureLineup"/>
    <dgm:cxn modelId="{D22A16C7-D75D-4A62-A4C1-C2DF0318B31C}" type="presOf" srcId="{F5D2ABE0-739D-439D-B868-AF7BADB69BBB}" destId="{9A64C964-62CE-461D-A735-0DC940E9B439}" srcOrd="0" destOrd="0" presId="urn:microsoft.com/office/officeart/2008/layout/PictureLineup"/>
    <dgm:cxn modelId="{1D682FF8-7BBF-46F3-B904-F76BE090FE84}" srcId="{C3E42F02-D23B-4EFB-B0E1-F578035A2169}" destId="{C3AAE96B-B75B-494E-AE8F-343F64281CB5}" srcOrd="4" destOrd="0" parTransId="{C1958B4E-E155-46E8-BFC4-83A9F12D9754}" sibTransId="{5C8CEE5F-21D9-43F1-AE25-3F9304B9F5C8}"/>
    <dgm:cxn modelId="{9C543E76-8D88-4B48-88B1-D9A0F5AD228A}" type="presOf" srcId="{A021C7F6-2926-42BD-A57E-56F8DF077094}" destId="{B5B250FA-C6A6-48C2-91B6-018EDAECC462}" srcOrd="0" destOrd="0" presId="urn:microsoft.com/office/officeart/2008/layout/PictureLineup"/>
    <dgm:cxn modelId="{37D826B1-7EA1-4B1A-BDD2-471494E489DC}" srcId="{C3E42F02-D23B-4EFB-B0E1-F578035A2169}" destId="{25EB0C17-D1CD-41B7-85C0-D3B4595676C4}" srcOrd="1" destOrd="0" parTransId="{21023DD6-334E-4AD7-8B94-A5BD36E0608E}" sibTransId="{553D1657-FB7E-4BC2-B26F-92782407DF5E}"/>
    <dgm:cxn modelId="{5DCED4E3-FF29-4ABC-88D1-3E8266A8BF7A}" type="presOf" srcId="{C3E42F02-D23B-4EFB-B0E1-F578035A2169}" destId="{8624242D-7CB4-465C-A0A7-EEFC52A1336E}" srcOrd="0" destOrd="0" presId="urn:microsoft.com/office/officeart/2008/layout/PictureLineup"/>
    <dgm:cxn modelId="{1C2B8FF5-92E6-4CD3-ADF8-CEAA4BADA75A}" type="presParOf" srcId="{8624242D-7CB4-465C-A0A7-EEFC52A1336E}" destId="{F04A82B8-F5C4-4986-8F6A-94FA41BF26EA}" srcOrd="0" destOrd="0" presId="urn:microsoft.com/office/officeart/2008/layout/PictureLineup"/>
    <dgm:cxn modelId="{F097F37B-72E0-45AE-937C-9F88BD033677}" type="presParOf" srcId="{F04A82B8-F5C4-4986-8F6A-94FA41BF26EA}" destId="{3C858C39-9573-4D33-94DD-BD7901EED97A}" srcOrd="0" destOrd="0" presId="urn:microsoft.com/office/officeart/2008/layout/PictureLineup"/>
    <dgm:cxn modelId="{4651C779-68BD-4F1C-8611-DEAF92A04BEA}" type="presParOf" srcId="{F04A82B8-F5C4-4986-8F6A-94FA41BF26EA}" destId="{E6B1FF32-C6A7-43A2-983B-0976B4EA016C}" srcOrd="1" destOrd="0" presId="urn:microsoft.com/office/officeart/2008/layout/PictureLineup"/>
    <dgm:cxn modelId="{7CE2CC4C-469D-46DA-A568-A9E8D6D2033D}" type="presParOf" srcId="{F04A82B8-F5C4-4986-8F6A-94FA41BF26EA}" destId="{066BBBEC-8CE9-453B-AEA8-B93EA9069F72}" srcOrd="2" destOrd="0" presId="urn:microsoft.com/office/officeart/2008/layout/PictureLineup"/>
    <dgm:cxn modelId="{CC5BF224-0DBF-4B82-8E01-2BA971FD289C}" type="presParOf" srcId="{8624242D-7CB4-465C-A0A7-EEFC52A1336E}" destId="{AE06A549-A721-476B-A18F-3063BE9BB02D}" srcOrd="1" destOrd="0" presId="urn:microsoft.com/office/officeart/2008/layout/PictureLineup"/>
    <dgm:cxn modelId="{7707684C-FAC0-469A-AC5D-138845D7D3C4}" type="presParOf" srcId="{8624242D-7CB4-465C-A0A7-EEFC52A1336E}" destId="{E11ABB1C-09BD-4640-AACF-CE30A6B817F8}" srcOrd="2" destOrd="0" presId="urn:microsoft.com/office/officeart/2008/layout/PictureLineup"/>
    <dgm:cxn modelId="{8EF719D7-59B6-4E33-9813-216DADAF7E53}" type="presParOf" srcId="{E11ABB1C-09BD-4640-AACF-CE30A6B817F8}" destId="{4955D414-2EF6-4C9B-8840-33D4382FD2F5}" srcOrd="0" destOrd="0" presId="urn:microsoft.com/office/officeart/2008/layout/PictureLineup"/>
    <dgm:cxn modelId="{E5EADCA6-00FE-48A6-9579-F71D701F4135}" type="presParOf" srcId="{E11ABB1C-09BD-4640-AACF-CE30A6B817F8}" destId="{AC188C90-F802-467F-AB88-2B0CBA8C3096}" srcOrd="1" destOrd="0" presId="urn:microsoft.com/office/officeart/2008/layout/PictureLineup"/>
    <dgm:cxn modelId="{248CD29A-CBA3-4906-98FA-2295C6AC10F7}" type="presParOf" srcId="{E11ABB1C-09BD-4640-AACF-CE30A6B817F8}" destId="{965C7B87-B329-4058-A407-621C6A654E36}" srcOrd="2" destOrd="0" presId="urn:microsoft.com/office/officeart/2008/layout/PictureLineup"/>
    <dgm:cxn modelId="{B5319464-E1F8-484C-B42B-2623C5E7EA03}" type="presParOf" srcId="{8624242D-7CB4-465C-A0A7-EEFC52A1336E}" destId="{2F44BC00-2BA1-4E3F-A2E5-D0843B296C62}" srcOrd="3" destOrd="0" presId="urn:microsoft.com/office/officeart/2008/layout/PictureLineup"/>
    <dgm:cxn modelId="{EA2397C6-F673-42F3-BA72-546111DD399F}" type="presParOf" srcId="{8624242D-7CB4-465C-A0A7-EEFC52A1336E}" destId="{422F47D5-7094-4EA3-9FAC-6752C8443F23}" srcOrd="4" destOrd="0" presId="urn:microsoft.com/office/officeart/2008/layout/PictureLineup"/>
    <dgm:cxn modelId="{CB102C43-33A7-4E93-9503-D9F53FC61DC4}" type="presParOf" srcId="{422F47D5-7094-4EA3-9FAC-6752C8443F23}" destId="{83EACC10-9E01-406E-AF07-5691BE80A1C5}" srcOrd="0" destOrd="0" presId="urn:microsoft.com/office/officeart/2008/layout/PictureLineup"/>
    <dgm:cxn modelId="{38C7C481-8D71-463E-A3CD-12DEC9D0158B}" type="presParOf" srcId="{422F47D5-7094-4EA3-9FAC-6752C8443F23}" destId="{608D0DAB-7A8B-434F-95B8-4D154AE562E6}" srcOrd="1" destOrd="0" presId="urn:microsoft.com/office/officeart/2008/layout/PictureLineup"/>
    <dgm:cxn modelId="{799B6C05-7AB7-4A1A-B3C1-94D9D1819B5E}" type="presParOf" srcId="{422F47D5-7094-4EA3-9FAC-6752C8443F23}" destId="{8FD15037-3AEE-4277-8A9D-0B3B8BD46534}" srcOrd="2" destOrd="0" presId="urn:microsoft.com/office/officeart/2008/layout/PictureLineup"/>
    <dgm:cxn modelId="{564D32F5-EC9D-4A27-BB31-13234A6E7ECD}" type="presParOf" srcId="{8624242D-7CB4-465C-A0A7-EEFC52A1336E}" destId="{7FDFE830-50E0-4D01-8099-72EC0C516582}" srcOrd="5" destOrd="0" presId="urn:microsoft.com/office/officeart/2008/layout/PictureLineup"/>
    <dgm:cxn modelId="{048E8951-73D2-40C8-9EA9-DD5AF4ECBD77}" type="presParOf" srcId="{8624242D-7CB4-465C-A0A7-EEFC52A1336E}" destId="{0AF3130D-4B91-450D-AB2A-F8ED1649FA20}" srcOrd="6" destOrd="0" presId="urn:microsoft.com/office/officeart/2008/layout/PictureLineup"/>
    <dgm:cxn modelId="{6301445C-BA45-4305-9BC7-317917569BB5}" type="presParOf" srcId="{0AF3130D-4B91-450D-AB2A-F8ED1649FA20}" destId="{E55BB9E2-04E6-4204-B077-A774591C9A52}" srcOrd="0" destOrd="0" presId="urn:microsoft.com/office/officeart/2008/layout/PictureLineup"/>
    <dgm:cxn modelId="{454F2E28-A8EF-4CC0-84A7-2E1B12E3D82F}" type="presParOf" srcId="{0AF3130D-4B91-450D-AB2A-F8ED1649FA20}" destId="{E7B0CE37-A419-4642-84C1-E5D29A6FB951}" srcOrd="1" destOrd="0" presId="urn:microsoft.com/office/officeart/2008/layout/PictureLineup"/>
    <dgm:cxn modelId="{16F8C8A0-D0DA-4353-94C5-B3D23AF75C55}" type="presParOf" srcId="{0AF3130D-4B91-450D-AB2A-F8ED1649FA20}" destId="{B5B250FA-C6A6-48C2-91B6-018EDAECC462}" srcOrd="2" destOrd="0" presId="urn:microsoft.com/office/officeart/2008/layout/PictureLineup"/>
    <dgm:cxn modelId="{E89BE9B1-0A2F-403A-8DE5-33E000450AA1}" type="presParOf" srcId="{8624242D-7CB4-465C-A0A7-EEFC52A1336E}" destId="{944305F8-4508-45B3-9D4F-85DA999EFC0A}" srcOrd="7" destOrd="0" presId="urn:microsoft.com/office/officeart/2008/layout/PictureLineup"/>
    <dgm:cxn modelId="{37E3A255-E002-46D2-9333-717E54159448}" type="presParOf" srcId="{8624242D-7CB4-465C-A0A7-EEFC52A1336E}" destId="{E86CA0DB-D42C-416C-9114-A4F80A5342DB}" srcOrd="8" destOrd="0" presId="urn:microsoft.com/office/officeart/2008/layout/PictureLineup"/>
    <dgm:cxn modelId="{FA56819A-5117-42D1-9BE2-BA85FF5F0762}" type="presParOf" srcId="{E86CA0DB-D42C-416C-9114-A4F80A5342DB}" destId="{4A507741-683E-4900-BF94-8DE222B4F934}" srcOrd="0" destOrd="0" presId="urn:microsoft.com/office/officeart/2008/layout/PictureLineup"/>
    <dgm:cxn modelId="{9413FFD7-68D8-4304-ACB3-83DDD816846A}" type="presParOf" srcId="{E86CA0DB-D42C-416C-9114-A4F80A5342DB}" destId="{F1990D8C-AF99-472E-95F5-5574672D3DED}" srcOrd="1" destOrd="0" presId="urn:microsoft.com/office/officeart/2008/layout/PictureLineup"/>
    <dgm:cxn modelId="{1B1EC3E2-7360-41BD-8923-94249867B9B8}" type="presParOf" srcId="{E86CA0DB-D42C-416C-9114-A4F80A5342DB}" destId="{CE207ED1-C3B0-4541-B074-54B650EB0C1B}" srcOrd="2" destOrd="0" presId="urn:microsoft.com/office/officeart/2008/layout/PictureLineup"/>
    <dgm:cxn modelId="{E32710FF-5180-42FF-AD62-51E9C751948A}" type="presParOf" srcId="{8624242D-7CB4-465C-A0A7-EEFC52A1336E}" destId="{0E3C8772-32F9-471D-8E96-82723A14D900}" srcOrd="9" destOrd="0" presId="urn:microsoft.com/office/officeart/2008/layout/PictureLineup"/>
    <dgm:cxn modelId="{62FC45EF-BC9C-43A3-8269-C897CFB5D866}" type="presParOf" srcId="{8624242D-7CB4-465C-A0A7-EEFC52A1336E}" destId="{55ACCDDD-653B-45A5-ABCD-88C7087DCECF}" srcOrd="10" destOrd="0" presId="urn:microsoft.com/office/officeart/2008/layout/PictureLineup"/>
    <dgm:cxn modelId="{DFF65992-2F00-40C3-9F18-0112965105E4}" type="presParOf" srcId="{55ACCDDD-653B-45A5-ABCD-88C7087DCECF}" destId="{A9BF86E2-44A8-473F-AECE-FB0E00175EA3}" srcOrd="0" destOrd="0" presId="urn:microsoft.com/office/officeart/2008/layout/PictureLineup"/>
    <dgm:cxn modelId="{A1F9BD2B-92D2-4527-BBC1-2BFFBD2F849C}" type="presParOf" srcId="{55ACCDDD-653B-45A5-ABCD-88C7087DCECF}" destId="{59E3B65C-38C7-4578-9B5E-CB4AE9DA25EB}" srcOrd="1" destOrd="0" presId="urn:microsoft.com/office/officeart/2008/layout/PictureLineup"/>
    <dgm:cxn modelId="{152CA846-C3DA-4DB7-A75A-382BE44A76D1}" type="presParOf" srcId="{55ACCDDD-653B-45A5-ABCD-88C7087DCECF}" destId="{9A64C964-62CE-461D-A735-0DC940E9B439}" srcOrd="2" destOrd="0" presId="urn:microsoft.com/office/officeart/2008/layout/PictureLineu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9F684-F5BF-41AE-9D5A-77ECDB8B7DF9}">
      <dsp:nvSpPr>
        <dsp:cNvPr id="0" name=""/>
        <dsp:cNvSpPr/>
      </dsp:nvSpPr>
      <dsp:spPr>
        <a:xfrm>
          <a:off x="3446020" y="725156"/>
          <a:ext cx="458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8214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50" kern="1200">
            <a:latin typeface="微软雅黑" pitchFamily="34" charset="-122"/>
            <a:ea typeface="微软雅黑" pitchFamily="34" charset="-122"/>
          </a:endParaRPr>
        </a:p>
      </dsp:txBody>
      <dsp:txXfrm>
        <a:off x="3662907" y="768429"/>
        <a:ext cx="24440" cy="4892"/>
      </dsp:txXfrm>
    </dsp:sp>
    <dsp:sp modelId="{D88DE7BC-43C8-47AC-ACCA-BD99A4517F46}">
      <dsp:nvSpPr>
        <dsp:cNvPr id="0" name=""/>
        <dsp:cNvSpPr/>
      </dsp:nvSpPr>
      <dsp:spPr>
        <a:xfrm>
          <a:off x="585195" y="2504"/>
          <a:ext cx="2862624" cy="15367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Web</a:t>
          </a:r>
          <a:r>
            <a:rPr lang="zh-CN" altLang="en-US" sz="28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应用基础</a:t>
          </a:r>
          <a:endParaRPr lang="zh-CN" altLang="en-US" sz="28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85195" y="2504"/>
        <a:ext cx="2862624" cy="1536743"/>
      </dsp:txXfrm>
    </dsp:sp>
    <dsp:sp modelId="{3D6AA0C4-C01F-4CA2-9C1A-FE0A144254B3}">
      <dsp:nvSpPr>
        <dsp:cNvPr id="0" name=""/>
        <dsp:cNvSpPr/>
      </dsp:nvSpPr>
      <dsp:spPr>
        <a:xfrm>
          <a:off x="2012480" y="1537447"/>
          <a:ext cx="3355466" cy="458214"/>
        </a:xfrm>
        <a:custGeom>
          <a:avLst/>
          <a:gdLst/>
          <a:ahLst/>
          <a:cxnLst/>
          <a:rect l="0" t="0" r="0" b="0"/>
          <a:pathLst>
            <a:path>
              <a:moveTo>
                <a:pt x="3355466" y="0"/>
              </a:moveTo>
              <a:lnTo>
                <a:pt x="3355466" y="246207"/>
              </a:lnTo>
              <a:lnTo>
                <a:pt x="0" y="246207"/>
              </a:lnTo>
              <a:lnTo>
                <a:pt x="0" y="458214"/>
              </a:lnTo>
            </a:path>
          </a:pathLst>
        </a:custGeom>
        <a:noFill/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50" kern="1200">
            <a:latin typeface="微软雅黑" pitchFamily="34" charset="-122"/>
            <a:ea typeface="微软雅黑" pitchFamily="34" charset="-122"/>
          </a:endParaRPr>
        </a:p>
      </dsp:txBody>
      <dsp:txXfrm>
        <a:off x="3605441" y="1764108"/>
        <a:ext cx="169544" cy="4892"/>
      </dsp:txXfrm>
    </dsp:sp>
    <dsp:sp modelId="{02B26741-B80F-4436-9ABE-819B3276B598}">
      <dsp:nvSpPr>
        <dsp:cNvPr id="0" name=""/>
        <dsp:cNvSpPr/>
      </dsp:nvSpPr>
      <dsp:spPr>
        <a:xfrm>
          <a:off x="3936634" y="2504"/>
          <a:ext cx="2862624" cy="1536743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运行</a:t>
          </a:r>
          <a:r>
            <a:rPr lang="en-US" altLang="zh-CN" sz="28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Applet</a:t>
          </a:r>
          <a:endParaRPr lang="zh-CN" altLang="en-US" sz="28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936634" y="2504"/>
        <a:ext cx="2862624" cy="1536743"/>
      </dsp:txXfrm>
    </dsp:sp>
    <dsp:sp modelId="{18C852FB-4CFC-4A15-8586-0BAAEB91F744}">
      <dsp:nvSpPr>
        <dsp:cNvPr id="0" name=""/>
        <dsp:cNvSpPr/>
      </dsp:nvSpPr>
      <dsp:spPr>
        <a:xfrm>
          <a:off x="3437965" y="2836067"/>
          <a:ext cx="458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8214" y="45720"/>
              </a:lnTo>
            </a:path>
          </a:pathLst>
        </a:custGeom>
        <a:noFill/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654852" y="2879340"/>
        <a:ext cx="24440" cy="4892"/>
      </dsp:txXfrm>
    </dsp:sp>
    <dsp:sp modelId="{1DE447D6-E6F7-40D1-8858-A16DA373F671}">
      <dsp:nvSpPr>
        <dsp:cNvPr id="0" name=""/>
        <dsp:cNvSpPr/>
      </dsp:nvSpPr>
      <dsp:spPr>
        <a:xfrm>
          <a:off x="585195" y="2028062"/>
          <a:ext cx="2854570" cy="1707450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HTML</a:t>
          </a:r>
          <a:r>
            <a:rPr lang="zh-CN" altLang="en-US" sz="28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中的</a:t>
          </a:r>
          <a:r>
            <a:rPr lang="en-US" altLang="zh-CN" sz="28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Applet</a:t>
          </a:r>
          <a:r>
            <a:rPr lang="zh-CN" altLang="en-US" sz="28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标记</a:t>
          </a:r>
          <a:endParaRPr lang="zh-CN" altLang="en-US" sz="28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85195" y="2028062"/>
        <a:ext cx="2854570" cy="1707450"/>
      </dsp:txXfrm>
    </dsp:sp>
    <dsp:sp modelId="{262680D7-B4F2-488A-BCA8-32FBD99F0773}">
      <dsp:nvSpPr>
        <dsp:cNvPr id="0" name=""/>
        <dsp:cNvSpPr/>
      </dsp:nvSpPr>
      <dsp:spPr>
        <a:xfrm>
          <a:off x="3928579" y="2088231"/>
          <a:ext cx="2845367" cy="1587112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Applet</a:t>
          </a:r>
          <a:r>
            <a:rPr lang="zh-CN" altLang="en-US" sz="28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支持的多媒体技术</a:t>
          </a:r>
          <a:endParaRPr lang="zh-CN" altLang="en-US" sz="28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928579" y="2088231"/>
        <a:ext cx="2845367" cy="1587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8BEBC-F922-400C-94B4-27C2D45A9415}">
      <dsp:nvSpPr>
        <dsp:cNvPr id="0" name=""/>
        <dsp:cNvSpPr/>
      </dsp:nvSpPr>
      <dsp:spPr>
        <a:xfrm>
          <a:off x="170449" y="765998"/>
          <a:ext cx="4081011" cy="127531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814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计算机网络与</a:t>
          </a:r>
          <a:r>
            <a:rPr lang="en-US" altLang="zh-CN" sz="3400" kern="1200" dirty="0" smtClean="0"/>
            <a:t>Internet</a:t>
          </a:r>
          <a:endParaRPr lang="zh-CN" altLang="en-US" sz="3400" kern="1200" dirty="0"/>
        </a:p>
      </dsp:txBody>
      <dsp:txXfrm>
        <a:off x="170449" y="765998"/>
        <a:ext cx="4081011" cy="1275316"/>
      </dsp:txXfrm>
    </dsp:sp>
    <dsp:sp modelId="{8550DBE7-FBAD-4E9A-B0F4-D03ECF4C0EE5}">
      <dsp:nvSpPr>
        <dsp:cNvPr id="0" name=""/>
        <dsp:cNvSpPr/>
      </dsp:nvSpPr>
      <dsp:spPr>
        <a:xfrm>
          <a:off x="407" y="581786"/>
          <a:ext cx="892721" cy="1339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A836C9-6742-41AD-89A4-4D3D61EFDB7D}">
      <dsp:nvSpPr>
        <dsp:cNvPr id="0" name=""/>
        <dsp:cNvSpPr/>
      </dsp:nvSpPr>
      <dsp:spPr>
        <a:xfrm>
          <a:off x="4703805" y="765998"/>
          <a:ext cx="4081011" cy="127531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814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TCP/IP</a:t>
          </a:r>
          <a:endParaRPr lang="zh-CN" altLang="en-US" sz="3400" kern="1200" dirty="0"/>
        </a:p>
      </dsp:txBody>
      <dsp:txXfrm>
        <a:off x="4703805" y="765998"/>
        <a:ext cx="4081011" cy="1275316"/>
      </dsp:txXfrm>
    </dsp:sp>
    <dsp:sp modelId="{20E9CA03-7A0D-4E1A-B4A9-085CD84C6746}">
      <dsp:nvSpPr>
        <dsp:cNvPr id="0" name=""/>
        <dsp:cNvSpPr/>
      </dsp:nvSpPr>
      <dsp:spPr>
        <a:xfrm>
          <a:off x="4533763" y="581786"/>
          <a:ext cx="892721" cy="133908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44E58D-A520-4AD1-A388-C612C35A5988}">
      <dsp:nvSpPr>
        <dsp:cNvPr id="0" name=""/>
        <dsp:cNvSpPr/>
      </dsp:nvSpPr>
      <dsp:spPr>
        <a:xfrm>
          <a:off x="170449" y="2371479"/>
          <a:ext cx="4081011" cy="127531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814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Internet</a:t>
          </a:r>
          <a:r>
            <a:rPr lang="zh-CN" altLang="en-US" sz="3400" kern="1200" dirty="0" smtClean="0"/>
            <a:t>地址</a:t>
          </a:r>
          <a:endParaRPr lang="zh-CN" altLang="en-US" sz="3400" kern="1200" dirty="0"/>
        </a:p>
      </dsp:txBody>
      <dsp:txXfrm>
        <a:off x="170449" y="2371479"/>
        <a:ext cx="4081011" cy="1275316"/>
      </dsp:txXfrm>
    </dsp:sp>
    <dsp:sp modelId="{42E47E7F-F368-4DBE-9C63-C2465648B032}">
      <dsp:nvSpPr>
        <dsp:cNvPr id="0" name=""/>
        <dsp:cNvSpPr/>
      </dsp:nvSpPr>
      <dsp:spPr>
        <a:xfrm>
          <a:off x="407" y="2187267"/>
          <a:ext cx="892721" cy="1339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E14EC3-DFA1-4CEA-A777-DD7284903E2F}">
      <dsp:nvSpPr>
        <dsp:cNvPr id="0" name=""/>
        <dsp:cNvSpPr/>
      </dsp:nvSpPr>
      <dsp:spPr>
        <a:xfrm>
          <a:off x="4703805" y="2371479"/>
          <a:ext cx="4081011" cy="127531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814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Internet</a:t>
          </a:r>
          <a:r>
            <a:rPr lang="zh-CN" altLang="en-US" sz="3400" kern="1200" dirty="0" smtClean="0"/>
            <a:t>提供的服务</a:t>
          </a:r>
          <a:endParaRPr lang="zh-CN" altLang="en-US" sz="3400" kern="1200" dirty="0"/>
        </a:p>
      </dsp:txBody>
      <dsp:txXfrm>
        <a:off x="4703805" y="2371479"/>
        <a:ext cx="4081011" cy="1275316"/>
      </dsp:txXfrm>
    </dsp:sp>
    <dsp:sp modelId="{893DD005-6FEB-4B61-A0A1-C777FD6AC5F9}">
      <dsp:nvSpPr>
        <dsp:cNvPr id="0" name=""/>
        <dsp:cNvSpPr/>
      </dsp:nvSpPr>
      <dsp:spPr>
        <a:xfrm>
          <a:off x="4533763" y="2187267"/>
          <a:ext cx="892721" cy="133908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21EA74-C698-4264-BBDB-01FE6B3466AE}">
      <dsp:nvSpPr>
        <dsp:cNvPr id="0" name=""/>
        <dsp:cNvSpPr/>
      </dsp:nvSpPr>
      <dsp:spPr>
        <a:xfrm>
          <a:off x="2437127" y="3976960"/>
          <a:ext cx="4081011" cy="127531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814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客户</a:t>
          </a:r>
          <a:r>
            <a:rPr lang="en-US" altLang="zh-CN" sz="3400" kern="1200" dirty="0" smtClean="0"/>
            <a:t>-</a:t>
          </a:r>
          <a:r>
            <a:rPr lang="zh-CN" altLang="en-US" sz="3400" kern="1200" dirty="0" smtClean="0"/>
            <a:t>服务器模式</a:t>
          </a:r>
          <a:endParaRPr lang="zh-CN" altLang="en-US" sz="3400" kern="1200" dirty="0"/>
        </a:p>
      </dsp:txBody>
      <dsp:txXfrm>
        <a:off x="2437127" y="3976960"/>
        <a:ext cx="4081011" cy="1275316"/>
      </dsp:txXfrm>
    </dsp:sp>
    <dsp:sp modelId="{BEB01762-0E78-4E6B-91B0-64E3B84EF419}">
      <dsp:nvSpPr>
        <dsp:cNvPr id="0" name=""/>
        <dsp:cNvSpPr/>
      </dsp:nvSpPr>
      <dsp:spPr>
        <a:xfrm>
          <a:off x="2267085" y="3792748"/>
          <a:ext cx="892721" cy="1339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58C39-9573-4D33-94DD-BD7901EED97A}">
      <dsp:nvSpPr>
        <dsp:cNvPr id="0" name=""/>
        <dsp:cNvSpPr/>
      </dsp:nvSpPr>
      <dsp:spPr>
        <a:xfrm>
          <a:off x="3999" y="1605940"/>
          <a:ext cx="1526407" cy="152640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B1FF32-C6A7-43A2-983B-0976B4EA016C}">
      <dsp:nvSpPr>
        <dsp:cNvPr id="0" name=""/>
        <dsp:cNvSpPr/>
      </dsp:nvSpPr>
      <dsp:spPr>
        <a:xfrm>
          <a:off x="3999" y="1605940"/>
          <a:ext cx="152" cy="3052815"/>
        </a:xfrm>
        <a:prstGeom prst="line">
          <a:avLst/>
        </a:pr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BBBEC-8CE9-453B-AEA8-B93EA9069F72}">
      <dsp:nvSpPr>
        <dsp:cNvPr id="0" name=""/>
        <dsp:cNvSpPr/>
      </dsp:nvSpPr>
      <dsp:spPr>
        <a:xfrm>
          <a:off x="3999" y="3132347"/>
          <a:ext cx="1526407" cy="152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>
              <a:latin typeface="微软雅黑" pitchFamily="34" charset="-122"/>
              <a:ea typeface="微软雅黑" pitchFamily="34" charset="-122"/>
            </a:rPr>
            <a:t>WWW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999" y="3132347"/>
        <a:ext cx="1526407" cy="1526407"/>
      </dsp:txXfrm>
    </dsp:sp>
    <dsp:sp modelId="{4955D414-2EF6-4C9B-8840-33D4382FD2F5}">
      <dsp:nvSpPr>
        <dsp:cNvPr id="0" name=""/>
        <dsp:cNvSpPr/>
      </dsp:nvSpPr>
      <dsp:spPr>
        <a:xfrm>
          <a:off x="1530854" y="1605940"/>
          <a:ext cx="1526407" cy="1526407"/>
        </a:xfrm>
        <a:prstGeom prst="rect">
          <a:avLst/>
        </a:prstGeom>
        <a:gradFill rotWithShape="0">
          <a:gsLst>
            <a:gs pos="0">
              <a:schemeClr val="accent5">
                <a:hueOff val="-1986775"/>
                <a:satOff val="7962"/>
                <a:lumOff val="1726"/>
                <a:alphaOff val="0"/>
                <a:shade val="51000"/>
                <a:satMod val="130000"/>
              </a:schemeClr>
            </a:gs>
            <a:gs pos="80000">
              <a:schemeClr val="accent5">
                <a:hueOff val="-1986775"/>
                <a:satOff val="7962"/>
                <a:lumOff val="1726"/>
                <a:alphaOff val="0"/>
                <a:shade val="93000"/>
                <a:satMod val="130000"/>
              </a:schemeClr>
            </a:gs>
            <a:gs pos="100000">
              <a:schemeClr val="accent5">
                <a:hueOff val="-1986775"/>
                <a:satOff val="7962"/>
                <a:lumOff val="172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1986775"/>
              <a:satOff val="7962"/>
              <a:lumOff val="172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188C90-F802-467F-AB88-2B0CBA8C3096}">
      <dsp:nvSpPr>
        <dsp:cNvPr id="0" name=""/>
        <dsp:cNvSpPr/>
      </dsp:nvSpPr>
      <dsp:spPr>
        <a:xfrm>
          <a:off x="1530854" y="1605940"/>
          <a:ext cx="152" cy="3052815"/>
        </a:xfrm>
        <a:prstGeom prst="line">
          <a:avLst/>
        </a:pr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C7B87-B329-4058-A407-621C6A654E36}">
      <dsp:nvSpPr>
        <dsp:cNvPr id="0" name=""/>
        <dsp:cNvSpPr/>
      </dsp:nvSpPr>
      <dsp:spPr>
        <a:xfrm>
          <a:off x="1530854" y="3132347"/>
          <a:ext cx="1526407" cy="152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>
              <a:latin typeface="微软雅黑" pitchFamily="34" charset="-122"/>
              <a:ea typeface="微软雅黑" pitchFamily="34" charset="-122"/>
            </a:rPr>
            <a:t>HTTP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30854" y="3132347"/>
        <a:ext cx="1526407" cy="1526407"/>
      </dsp:txXfrm>
    </dsp:sp>
    <dsp:sp modelId="{83EACC10-9E01-406E-AF07-5691BE80A1C5}">
      <dsp:nvSpPr>
        <dsp:cNvPr id="0" name=""/>
        <dsp:cNvSpPr/>
      </dsp:nvSpPr>
      <dsp:spPr>
        <a:xfrm>
          <a:off x="3057708" y="1605940"/>
          <a:ext cx="1526407" cy="1526407"/>
        </a:xfrm>
        <a:prstGeom prst="rect">
          <a:avLst/>
        </a:prstGeom>
        <a:gradFill rotWithShape="0">
          <a:gsLst>
            <a:gs pos="0">
              <a:schemeClr val="accent5">
                <a:hueOff val="-3973551"/>
                <a:satOff val="15924"/>
                <a:lumOff val="3451"/>
                <a:alphaOff val="0"/>
                <a:shade val="51000"/>
                <a:satMod val="130000"/>
              </a:schemeClr>
            </a:gs>
            <a:gs pos="80000">
              <a:schemeClr val="accent5">
                <a:hueOff val="-3973551"/>
                <a:satOff val="15924"/>
                <a:lumOff val="3451"/>
                <a:alphaOff val="0"/>
                <a:shade val="93000"/>
                <a:satMod val="130000"/>
              </a:schemeClr>
            </a:gs>
            <a:gs pos="100000">
              <a:schemeClr val="accent5">
                <a:hueOff val="-3973551"/>
                <a:satOff val="15924"/>
                <a:lumOff val="3451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3973551"/>
              <a:satOff val="15924"/>
              <a:lumOff val="345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8D0DAB-7A8B-434F-95B8-4D154AE562E6}">
      <dsp:nvSpPr>
        <dsp:cNvPr id="0" name=""/>
        <dsp:cNvSpPr/>
      </dsp:nvSpPr>
      <dsp:spPr>
        <a:xfrm>
          <a:off x="3057708" y="1605940"/>
          <a:ext cx="152" cy="3052815"/>
        </a:xfrm>
        <a:prstGeom prst="line">
          <a:avLst/>
        </a:pr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15037-3AEE-4277-8A9D-0B3B8BD46534}">
      <dsp:nvSpPr>
        <dsp:cNvPr id="0" name=""/>
        <dsp:cNvSpPr/>
      </dsp:nvSpPr>
      <dsp:spPr>
        <a:xfrm>
          <a:off x="3057708" y="3132347"/>
          <a:ext cx="1526407" cy="152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微软雅黑" pitchFamily="34" charset="-122"/>
              <a:ea typeface="微软雅黑" pitchFamily="34" charset="-122"/>
            </a:rPr>
            <a:t>Web</a:t>
          </a: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站点、</a:t>
          </a:r>
          <a:r>
            <a:rPr lang="en-US" altLang="zh-CN" sz="2400" kern="1200" dirty="0" smtClean="0">
              <a:latin typeface="微软雅黑" pitchFamily="34" charset="-122"/>
              <a:ea typeface="微软雅黑" pitchFamily="34" charset="-122"/>
            </a:rPr>
            <a:t>Web</a:t>
          </a: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页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057708" y="3132347"/>
        <a:ext cx="1526407" cy="1526407"/>
      </dsp:txXfrm>
    </dsp:sp>
    <dsp:sp modelId="{E55BB9E2-04E6-4204-B077-A774591C9A52}">
      <dsp:nvSpPr>
        <dsp:cNvPr id="0" name=""/>
        <dsp:cNvSpPr/>
      </dsp:nvSpPr>
      <dsp:spPr>
        <a:xfrm>
          <a:off x="4584563" y="1605940"/>
          <a:ext cx="1526407" cy="1526407"/>
        </a:xfrm>
        <a:prstGeom prst="rect">
          <a:avLst/>
        </a:prstGeom>
        <a:gradFill rotWithShape="0">
          <a:gsLst>
            <a:gs pos="0">
              <a:schemeClr val="accent5">
                <a:hueOff val="-5960326"/>
                <a:satOff val="23887"/>
                <a:lumOff val="5177"/>
                <a:alphaOff val="0"/>
                <a:shade val="51000"/>
                <a:satMod val="130000"/>
              </a:schemeClr>
            </a:gs>
            <a:gs pos="80000">
              <a:schemeClr val="accent5">
                <a:hueOff val="-5960326"/>
                <a:satOff val="23887"/>
                <a:lumOff val="5177"/>
                <a:alphaOff val="0"/>
                <a:shade val="93000"/>
                <a:satMod val="130000"/>
              </a:schemeClr>
            </a:gs>
            <a:gs pos="100000">
              <a:schemeClr val="accent5">
                <a:hueOff val="-5960326"/>
                <a:satOff val="23887"/>
                <a:lumOff val="5177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5960326"/>
              <a:satOff val="23887"/>
              <a:lumOff val="517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B0CE37-A419-4642-84C1-E5D29A6FB951}">
      <dsp:nvSpPr>
        <dsp:cNvPr id="0" name=""/>
        <dsp:cNvSpPr/>
      </dsp:nvSpPr>
      <dsp:spPr>
        <a:xfrm>
          <a:off x="4584563" y="1605940"/>
          <a:ext cx="152" cy="3052815"/>
        </a:xfrm>
        <a:prstGeom prst="line">
          <a:avLst/>
        </a:pr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B250FA-C6A6-48C2-91B6-018EDAECC462}">
      <dsp:nvSpPr>
        <dsp:cNvPr id="0" name=""/>
        <dsp:cNvSpPr/>
      </dsp:nvSpPr>
      <dsp:spPr>
        <a:xfrm>
          <a:off x="4584563" y="3132347"/>
          <a:ext cx="1526407" cy="152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>
              <a:latin typeface="微软雅黑" pitchFamily="34" charset="-122"/>
              <a:ea typeface="微软雅黑" pitchFamily="34" charset="-122"/>
            </a:rPr>
            <a:t>HTML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584563" y="3132347"/>
        <a:ext cx="1526407" cy="1526407"/>
      </dsp:txXfrm>
    </dsp:sp>
    <dsp:sp modelId="{4A507741-683E-4900-BF94-8DE222B4F934}">
      <dsp:nvSpPr>
        <dsp:cNvPr id="0" name=""/>
        <dsp:cNvSpPr/>
      </dsp:nvSpPr>
      <dsp:spPr>
        <a:xfrm>
          <a:off x="6111418" y="1605940"/>
          <a:ext cx="1526407" cy="1526407"/>
        </a:xfrm>
        <a:prstGeom prst="rect">
          <a:avLst/>
        </a:prstGeom>
        <a:gradFill rotWithShape="0">
          <a:gsLst>
            <a:gs pos="0">
              <a:schemeClr val="accent5">
                <a:hueOff val="-7947101"/>
                <a:satOff val="31849"/>
                <a:lumOff val="6902"/>
                <a:alphaOff val="0"/>
                <a:shade val="51000"/>
                <a:satMod val="130000"/>
              </a:schemeClr>
            </a:gs>
            <a:gs pos="80000">
              <a:schemeClr val="accent5">
                <a:hueOff val="-7947101"/>
                <a:satOff val="31849"/>
                <a:lumOff val="6902"/>
                <a:alphaOff val="0"/>
                <a:shade val="93000"/>
                <a:satMod val="130000"/>
              </a:schemeClr>
            </a:gs>
            <a:gs pos="100000">
              <a:schemeClr val="accent5">
                <a:hueOff val="-7947101"/>
                <a:satOff val="31849"/>
                <a:lumOff val="6902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7947101"/>
              <a:satOff val="31849"/>
              <a:lumOff val="690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990D8C-AF99-472E-95F5-5574672D3DED}">
      <dsp:nvSpPr>
        <dsp:cNvPr id="0" name=""/>
        <dsp:cNvSpPr/>
      </dsp:nvSpPr>
      <dsp:spPr>
        <a:xfrm>
          <a:off x="6111418" y="1605940"/>
          <a:ext cx="152" cy="3052815"/>
        </a:xfrm>
        <a:prstGeom prst="line">
          <a:avLst/>
        </a:pr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207ED1-C3B0-4541-B074-54B650EB0C1B}">
      <dsp:nvSpPr>
        <dsp:cNvPr id="0" name=""/>
        <dsp:cNvSpPr/>
      </dsp:nvSpPr>
      <dsp:spPr>
        <a:xfrm>
          <a:off x="6111418" y="3132347"/>
          <a:ext cx="1526407" cy="152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>
              <a:latin typeface="微软雅黑" pitchFamily="34" charset="-122"/>
              <a:ea typeface="微软雅黑" pitchFamily="34" charset="-122"/>
            </a:rPr>
            <a:t>浏览器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111418" y="3132347"/>
        <a:ext cx="1526407" cy="1526407"/>
      </dsp:txXfrm>
    </dsp:sp>
    <dsp:sp modelId="{A9BF86E2-44A8-473F-AECE-FB0E00175EA3}">
      <dsp:nvSpPr>
        <dsp:cNvPr id="0" name=""/>
        <dsp:cNvSpPr/>
      </dsp:nvSpPr>
      <dsp:spPr>
        <a:xfrm>
          <a:off x="7638272" y="1605940"/>
          <a:ext cx="1526407" cy="1526407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E3B65C-38C7-4578-9B5E-CB4AE9DA25EB}">
      <dsp:nvSpPr>
        <dsp:cNvPr id="0" name=""/>
        <dsp:cNvSpPr/>
      </dsp:nvSpPr>
      <dsp:spPr>
        <a:xfrm>
          <a:off x="7638272" y="1605940"/>
          <a:ext cx="152" cy="3052815"/>
        </a:xfrm>
        <a:prstGeom prst="line">
          <a:avLst/>
        </a:pr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64C964-62CE-461D-A735-0DC940E9B439}">
      <dsp:nvSpPr>
        <dsp:cNvPr id="0" name=""/>
        <dsp:cNvSpPr/>
      </dsp:nvSpPr>
      <dsp:spPr>
        <a:xfrm>
          <a:off x="7638272" y="3132347"/>
          <a:ext cx="1526407" cy="152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微软雅黑" pitchFamily="34" charset="-122"/>
              <a:ea typeface="微软雅黑" pitchFamily="34" charset="-122"/>
            </a:rPr>
            <a:t>URL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7638272" y="3132347"/>
        <a:ext cx="1526407" cy="1526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Lineup">
  <dgm:title val=""/>
  <dgm:desc val=""/>
  <dgm:catLst>
    <dgm:cat type="picture" pri="19000"/>
    <dgm:cat type="pictureconvert" pri="1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3" destOrd="0"/>
        <dgm:cxn modelId="42" srcId="30" destId="41" srcOrd="0" destOrd="0"/>
      </dgm:cxnLst>
      <dgm:bg/>
      <dgm:whole/>
    </dgm:dataModel>
  </dgm:clrData>
  <dgm:layoutNode name="Name0">
    <dgm:varLst>
      <dgm:chMax/>
      <dgm:chPref/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Parent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"/>
      <dgm:constr type="w" for="ch" forName="sibTrans" refType="w" refFor="ch" refForName="composite" op="equ" fact="0.000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h" fact="0.5"/>
              <dgm:constr type="h" for="ch" forName="Image" refType="w"/>
              <dgm:constr type="l" for="ch" forName="Accent" refType="w" fact="0"/>
              <dgm:constr type="t" for="ch" forName="Accent" refType="h" fact="0"/>
              <dgm:constr type="w" for="ch" forName="Accent" refType="w" fact="0.0001"/>
              <dgm:constr type="h" for="ch" forName="Accent" refType="h"/>
              <dgm:constr type="l" for="ch" forName="Parent" refType="w" fact="0"/>
              <dgm:constr type="t" for="ch" forName="Parent" refType="h" fact="0.5"/>
              <dgm:constr type="w" for="ch" forName="Parent" refType="w"/>
            </dgm:constrLst>
          </dgm:if>
          <dgm:else name="Name6">
            <dgm:constrLst>
              <dgm:constr type="l" for="ch" forName="Image" refType="w" fact="0"/>
              <dgm:constr type="t" for="ch" forName="Image" refType="h" fact="0"/>
              <dgm:constr type="w" for="ch" forName="Image" refType="h" fact="0.5"/>
              <dgm:constr type="h" for="ch" forName="Image" refType="w"/>
              <dgm:constr type="r" for="ch" forName="Accent" refType="w"/>
              <dgm:constr type="t" for="ch" forName="Accent" refType="h" fact="0"/>
              <dgm:constr type="w" for="ch" forName="Accent" refType="w" fact="0.0001"/>
              <dgm:constr type="h" for="ch" forName="Accent" refType="h"/>
              <dgm:constr type="l" for="ch" forName="Parent" refType="w" fact="0"/>
              <dgm:constr type="t" for="ch" forName="Parent" refType="h" fact="0.5"/>
              <dgm:constr type="w" for="ch" forName="Parent" refType="w"/>
            </dgm:constrLst>
          </dgm:else>
        </dgm:choose>
        <dgm:layoutNode name="Image" styleLbl="alig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Accent" styleLbl="parChTrans1D1">
          <dgm:alg type="sp"/>
          <dgm:shape xmlns:r="http://schemas.openxmlformats.org/officeDocument/2006/relationships" type="line" r:blip="">
            <dgm:adjLst/>
          </dgm:shape>
          <dgm:presOf/>
        </dgm:layoutNode>
        <dgm:layoutNode name="Paren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EE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486840"/>
            <a:ext cx="9144000" cy="3240360"/>
          </a:xfrm>
          <a:prstGeom prst="rect">
            <a:avLst/>
          </a:prstGeom>
          <a:solidFill>
            <a:srgbClr val="339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E:\课程\java理论与实践\document\java_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47" y="2500976"/>
            <a:ext cx="1403648" cy="1403648"/>
          </a:xfrm>
          <a:prstGeom prst="rect">
            <a:avLst/>
          </a:prstGeom>
          <a:noFill/>
          <a:effectLst>
            <a:outerShdw blurRad="76200" dir="18900000" sy="23000" kx="-1200000" algn="bl" rotWithShape="0">
              <a:srgbClr val="00206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组合 20"/>
          <p:cNvGrpSpPr/>
          <p:nvPr userDrawn="1"/>
        </p:nvGrpSpPr>
        <p:grpSpPr>
          <a:xfrm>
            <a:off x="2803" y="-2"/>
            <a:ext cx="9142413" cy="2384594"/>
            <a:chOff x="2803" y="-2"/>
            <a:chExt cx="9142413" cy="2384592"/>
          </a:xfrm>
        </p:grpSpPr>
        <p:pic>
          <p:nvPicPr>
            <p:cNvPr id="22" name="图片 21" descr="down light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rot="10800000">
              <a:off x="2803" y="-2"/>
              <a:ext cx="9142413" cy="2384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404664"/>
              <a:ext cx="4685020" cy="648072"/>
            </a:xfrm>
            <a:prstGeom prst="rect">
              <a:avLst/>
            </a:prstGeom>
          </p:spPr>
        </p:pic>
      </p:grpSp>
      <p:sp>
        <p:nvSpPr>
          <p:cNvPr id="13" name="椭圆 12"/>
          <p:cNvSpPr/>
          <p:nvPr userDrawn="1"/>
        </p:nvSpPr>
        <p:spPr>
          <a:xfrm>
            <a:off x="611559" y="1972639"/>
            <a:ext cx="1032941" cy="1046371"/>
          </a:xfrm>
          <a:prstGeom prst="ellipse">
            <a:avLst/>
          </a:prstGeom>
          <a:gradFill flip="none" rotWithShape="1">
            <a:gsLst>
              <a:gs pos="100000">
                <a:srgbClr val="79C2E6">
                  <a:alpha val="17000"/>
                </a:srgbClr>
              </a:gs>
              <a:gs pos="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4139952" y="1521408"/>
            <a:ext cx="2187403" cy="2166096"/>
          </a:xfrm>
          <a:prstGeom prst="ellipse">
            <a:avLst/>
          </a:prstGeom>
          <a:gradFill flip="none" rotWithShape="1">
            <a:gsLst>
              <a:gs pos="100000">
                <a:srgbClr val="79C2E6">
                  <a:alpha val="17000"/>
                </a:srgbClr>
              </a:gs>
              <a:gs pos="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6015662" y="1827257"/>
            <a:ext cx="1079238" cy="1114669"/>
          </a:xfrm>
          <a:prstGeom prst="ellipse">
            <a:avLst/>
          </a:prstGeom>
          <a:gradFill flip="none" rotWithShape="1">
            <a:gsLst>
              <a:gs pos="100000">
                <a:srgbClr val="79C2E6">
                  <a:alpha val="17000"/>
                </a:srgbClr>
              </a:gs>
              <a:gs pos="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601416" y="2829226"/>
            <a:ext cx="1473674" cy="1499254"/>
          </a:xfrm>
          <a:prstGeom prst="ellipse">
            <a:avLst/>
          </a:prstGeom>
          <a:gradFill flip="none" rotWithShape="1">
            <a:gsLst>
              <a:gs pos="100000">
                <a:srgbClr val="79C2E6">
                  <a:alpha val="17000"/>
                </a:srgbClr>
              </a:gs>
              <a:gs pos="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756926" y="3589400"/>
            <a:ext cx="911418" cy="847712"/>
          </a:xfrm>
          <a:prstGeom prst="ellipse">
            <a:avLst/>
          </a:prstGeom>
          <a:gradFill flip="none" rotWithShape="1">
            <a:gsLst>
              <a:gs pos="100000">
                <a:srgbClr val="79C2E6">
                  <a:alpha val="17000"/>
                </a:srgbClr>
              </a:gs>
              <a:gs pos="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976597" y="2340975"/>
            <a:ext cx="5686400" cy="1470025"/>
          </a:xfrm>
        </p:spPr>
        <p:txBody>
          <a:bodyPr>
            <a:normAutofit/>
          </a:bodyPr>
          <a:lstStyle>
            <a:lvl1pPr>
              <a:defRPr sz="5400" b="1" i="1">
                <a:solidFill>
                  <a:schemeClr val="bg1">
                    <a:lumMod val="95000"/>
                  </a:schemeClr>
                </a:solidFill>
                <a:latin typeface="黑体" pitchFamily="49" charset="-122"/>
                <a:ea typeface="黑体" pitchFamily="49" charset="-122"/>
                <a:cs typeface="Verdana" pitchFamily="34" charset="0"/>
              </a:defRPr>
            </a:lvl1pPr>
          </a:lstStyle>
          <a:p>
            <a:r>
              <a:rPr lang="en-US" altLang="zh-CN" dirty="0" smtClean="0"/>
              <a:t>Java</a:t>
            </a:r>
            <a:r>
              <a:rPr lang="zh-CN" altLang="en-US" dirty="0" smtClean="0"/>
              <a:t>理论与实践</a:t>
            </a:r>
            <a:endParaRPr lang="zh-CN" altLang="en-US" dirty="0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0" y="3356992"/>
            <a:ext cx="9142413" cy="3501009"/>
            <a:chOff x="0" y="3356992"/>
            <a:chExt cx="9142413" cy="3501009"/>
          </a:xfrm>
        </p:grpSpPr>
        <p:pic>
          <p:nvPicPr>
            <p:cNvPr id="19" name="图片 18" descr="down light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3356992"/>
              <a:ext cx="9142413" cy="3501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978402" y="5373216"/>
              <a:ext cx="5187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电子与信息工程学院  戴喆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down light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-3" y="1587"/>
            <a:ext cx="9142413" cy="1051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1942" y="1589"/>
            <a:ext cx="7933470" cy="6261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832648"/>
          </a:xfrm>
        </p:spPr>
        <p:txBody>
          <a:bodyPr/>
          <a:lstStyle>
            <a:lvl1pPr marL="342900" indent="-342900">
              <a:buSzPct val="60000"/>
              <a:buFont typeface="Wingdings" pitchFamily="2" charset="2"/>
              <a:buChar char="n"/>
              <a:defRPr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defRPr>
            </a:lvl1pPr>
            <a:lvl2pPr marL="742950" indent="-285750">
              <a:buFont typeface="Wingdings" pitchFamily="2" charset="2"/>
              <a:buChar char="Ø"/>
              <a:defRPr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defRPr>
            </a:lvl2pPr>
            <a:lvl3pPr marL="1143000" indent="-228600">
              <a:buFont typeface="Wingdings" pitchFamily="2" charset="2"/>
              <a:buChar char="ü"/>
              <a:defRPr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defRPr>
            </a:lvl3pPr>
            <a:lvl4pPr marL="1600200" indent="-228600">
              <a:buFont typeface="Wingdings" pitchFamily="2" charset="2"/>
              <a:buChar char="u"/>
              <a:defRPr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defRPr>
            </a:lvl4pPr>
            <a:lvl5pPr>
              <a:defRPr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5" name="内容占位符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8" y="41218"/>
            <a:ext cx="538252" cy="53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9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98" tmFilter="0, 0; 0.125,0.2665; 0.25,0.4; 0.375,0.465; 0.5,0.5;  0.625,0.535; 0.75,0.6; 0.875,0.7335; 1,1">
                                          <p:stCondLst>
                                            <p:cond delay="3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99" tmFilter="0, 0; 0.125,0.2665; 0.25,0.4; 0.375,0.465; 0.5,0.5;  0.625,0.535; 0.75,0.6; 0.875,0.7335; 1,1">
                                          <p:stCondLst>
                                            <p:cond delay="79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8" tmFilter="0, 0; 0.125,0.2665; 0.25,0.4; 0.375,0.465; 0.5,0.5;  0.625,0.535; 0.75,0.6; 0.875,0.7335; 1,1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">
                                          <p:stCondLst>
                                            <p:cond delay="39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00" decel="50000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">
                                          <p:stCondLst>
                                            <p:cond delay="78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00" decel="50000">
                                          <p:stCondLst>
                                            <p:cond delay="80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">
                                          <p:stCondLst>
                                            <p:cond delay="98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00" decel="50000">
                                          <p:stCondLst>
                                            <p:cond delay="100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">
                                          <p:stCondLst>
                                            <p:cond delay="108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00" decel="50000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3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3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lecture/bin/ch8/C801/AppletDemo.html" TargetMode="External"/><Relationship Id="rId7" Type="http://schemas.openxmlformats.org/officeDocument/2006/relationships/image" Target="../media/image21.png"/><Relationship Id="rId2" Type="http://schemas.openxmlformats.org/officeDocument/2006/relationships/hyperlink" Target="lecture/src/ch8/C801/AppletDemo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hyperlink" Target="lecture/src/ch8/C801/LoginJApplet.java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lecture/bin/ch8/C801/AppletPara.html" TargetMode="External"/><Relationship Id="rId2" Type="http://schemas.openxmlformats.org/officeDocument/2006/relationships/hyperlink" Target="lecture/src/ch8/C801/AppletPara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../../jdk1.3.0_02jdk1.3docsapijavanetURL.html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../jdk1.3.0_02jdk1.3docsapijavalangString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lecture/bin/ch8/C801/ActiveImages.html" TargetMode="External"/><Relationship Id="rId7" Type="http://schemas.openxmlformats.org/officeDocument/2006/relationships/image" Target="../media/image20.jpeg"/><Relationship Id="rId2" Type="http://schemas.openxmlformats.org/officeDocument/2006/relationships/hyperlink" Target="lecture/src/ch8/C801/ActiveImagesJApplet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lecture/bin/ch8/C801/DisplayGraph.html" TargetMode="External"/><Relationship Id="rId4" Type="http://schemas.openxmlformats.org/officeDocument/2006/relationships/hyperlink" Target="lecture/src/ch8/C801/DisplayGraphApplet.jav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340975"/>
            <a:ext cx="7236296" cy="1470025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latin typeface="+mn-lt"/>
              </a:rPr>
              <a:t>第八章　</a:t>
            </a:r>
            <a:r>
              <a:rPr lang="en-US" altLang="zh-CN" sz="4800" dirty="0" smtClean="0">
                <a:latin typeface="+mn-lt"/>
              </a:rPr>
              <a:t>Applet</a:t>
            </a:r>
            <a:r>
              <a:rPr lang="zh-CN" altLang="en-US" sz="4800" dirty="0" smtClean="0">
                <a:latin typeface="+mn-lt"/>
              </a:rPr>
              <a:t>应用程序</a:t>
            </a:r>
            <a:endParaRPr lang="zh-CN" altLang="en-US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481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8.2.1 </a:t>
            </a:r>
            <a:r>
              <a:rPr lang="zh-CN" altLang="en-US" dirty="0"/>
              <a:t>什么是</a:t>
            </a:r>
            <a:r>
              <a:rPr lang="en-US" altLang="zh-CN" dirty="0"/>
              <a:t>Applet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latin typeface="Tahoma" pitchFamily="34" charset="0"/>
              </a:rPr>
              <a:t>Applet</a:t>
            </a:r>
            <a:r>
              <a:rPr lang="zh-CN" altLang="en-US" dirty="0" smtClean="0">
                <a:latin typeface="Tahoma" pitchFamily="34" charset="0"/>
              </a:rPr>
              <a:t>运行原理</a:t>
            </a:r>
            <a:endParaRPr lang="zh-CN" altLang="en-US" dirty="0">
              <a:latin typeface="Tahoma" pitchFamily="34" charset="0"/>
            </a:endParaRPr>
          </a:p>
        </p:txBody>
      </p:sp>
      <p:pic>
        <p:nvPicPr>
          <p:cNvPr id="8" name="Picture 2" descr="D:\我的文档\ppt模板\高画质精美透明PNG图标572张@无忧PPT\png_icon_49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240" y="52341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图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15" y="1812776"/>
            <a:ext cx="8153400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737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8.2.1 </a:t>
            </a:r>
            <a:r>
              <a:rPr lang="zh-CN" altLang="en-US" dirty="0"/>
              <a:t>什么是</a:t>
            </a:r>
            <a:r>
              <a:rPr lang="en-US" altLang="zh-CN" dirty="0"/>
              <a:t>Applet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ahoma" pitchFamily="34" charset="0"/>
              </a:rPr>
              <a:t>Applet</a:t>
            </a:r>
            <a:r>
              <a:rPr lang="zh-CN" altLang="en-US" dirty="0">
                <a:latin typeface="Tahoma" pitchFamily="34" charset="0"/>
              </a:rPr>
              <a:t>的限制</a:t>
            </a:r>
          </a:p>
          <a:p>
            <a:pPr lvl="1"/>
            <a:r>
              <a:rPr lang="en-US" altLang="zh-CN" dirty="0">
                <a:latin typeface="Tahoma" pitchFamily="34" charset="0"/>
              </a:rPr>
              <a:t>Applet</a:t>
            </a:r>
            <a:r>
              <a:rPr lang="zh-CN" altLang="en-US" dirty="0">
                <a:latin typeface="Tahoma" pitchFamily="34" charset="0"/>
              </a:rPr>
              <a:t>程序</a:t>
            </a:r>
            <a:r>
              <a:rPr lang="zh-CN" altLang="en-US" dirty="0" smtClean="0">
                <a:latin typeface="Tahoma" pitchFamily="34" charset="0"/>
              </a:rPr>
              <a:t>时刻受到</a:t>
            </a:r>
            <a:r>
              <a:rPr lang="en-US" altLang="zh-CN" dirty="0" smtClean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运行期安全系统的监督</a:t>
            </a:r>
          </a:p>
          <a:p>
            <a:pPr lvl="1"/>
            <a:r>
              <a:rPr lang="en-US" altLang="zh-CN" dirty="0">
                <a:latin typeface="Tahoma" pitchFamily="34" charset="0"/>
              </a:rPr>
              <a:t>Applet</a:t>
            </a:r>
            <a:r>
              <a:rPr lang="zh-CN" altLang="en-US" dirty="0">
                <a:latin typeface="Tahoma" pitchFamily="34" charset="0"/>
              </a:rPr>
              <a:t>无法访问、执行任何本地文件，除非可以使用数字签章(</a:t>
            </a:r>
            <a:r>
              <a:rPr lang="en-US" altLang="zh-CN" dirty="0">
                <a:latin typeface="Tahoma" pitchFamily="34" charset="0"/>
              </a:rPr>
              <a:t>digital signing)</a:t>
            </a:r>
            <a:r>
              <a:rPr lang="zh-CN" altLang="en-US" dirty="0">
                <a:latin typeface="Tahoma" pitchFamily="34" charset="0"/>
              </a:rPr>
              <a:t>功能，选择所信任的</a:t>
            </a:r>
            <a:r>
              <a:rPr lang="en-US" altLang="zh-CN" dirty="0">
                <a:latin typeface="Tahoma" pitchFamily="34" charset="0"/>
              </a:rPr>
              <a:t>Applet。</a:t>
            </a:r>
          </a:p>
          <a:p>
            <a:pPr lvl="1"/>
            <a:r>
              <a:rPr lang="zh-CN" altLang="en-US" dirty="0">
                <a:latin typeface="Tahoma" pitchFamily="34" charset="0"/>
              </a:rPr>
              <a:t>显示</a:t>
            </a:r>
            <a:r>
              <a:rPr lang="en-US" altLang="zh-CN" dirty="0">
                <a:latin typeface="Tahoma" pitchFamily="34" charset="0"/>
              </a:rPr>
              <a:t>Applet</a:t>
            </a:r>
            <a:r>
              <a:rPr lang="zh-CN" altLang="en-US" dirty="0">
                <a:latin typeface="Tahoma" pitchFamily="34" charset="0"/>
              </a:rPr>
              <a:t>可能需要很长时间，应该将</a:t>
            </a:r>
            <a:r>
              <a:rPr lang="en-US" altLang="zh-CN" dirty="0">
                <a:latin typeface="Tahoma" pitchFamily="34" charset="0"/>
              </a:rPr>
              <a:t>Applet</a:t>
            </a:r>
            <a:r>
              <a:rPr lang="zh-CN" altLang="en-US" dirty="0">
                <a:latin typeface="Tahoma" pitchFamily="34" charset="0"/>
              </a:rPr>
              <a:t>和所有组件打包压缩（</a:t>
            </a:r>
            <a:r>
              <a:rPr lang="en-US" altLang="zh-CN" dirty="0">
                <a:latin typeface="Tahoma" pitchFamily="34" charset="0"/>
              </a:rPr>
              <a:t>Jar</a:t>
            </a:r>
            <a:r>
              <a:rPr lang="zh-CN" altLang="en-US" dirty="0">
                <a:latin typeface="Tahoma" pitchFamily="34" charset="0"/>
              </a:rPr>
              <a:t>包）</a:t>
            </a:r>
          </a:p>
        </p:txBody>
      </p:sp>
      <p:pic>
        <p:nvPicPr>
          <p:cNvPr id="4" name="Picture 2" descr="D:\我的文档\ppt模板\高画质精美透明PNG图标572张@无忧PPT\png_icon_5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01317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998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8.2.1 </a:t>
            </a:r>
            <a:r>
              <a:rPr lang="zh-CN" altLang="en-US" dirty="0"/>
              <a:t>什么是</a:t>
            </a:r>
            <a:r>
              <a:rPr lang="en-US" altLang="zh-CN" dirty="0"/>
              <a:t>Applet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ahoma" pitchFamily="34" charset="0"/>
              </a:rPr>
              <a:t>Applet</a:t>
            </a:r>
            <a:r>
              <a:rPr lang="zh-CN" altLang="en-US" dirty="0">
                <a:latin typeface="Tahoma" pitchFamily="34" charset="0"/>
              </a:rPr>
              <a:t>的优点</a:t>
            </a:r>
          </a:p>
          <a:p>
            <a:pPr lvl="1"/>
            <a:r>
              <a:rPr lang="en-US" altLang="zh-CN" dirty="0">
                <a:latin typeface="Tahoma" pitchFamily="34" charset="0"/>
              </a:rPr>
              <a:t>Applet</a:t>
            </a:r>
            <a:r>
              <a:rPr lang="zh-CN" altLang="en-US" dirty="0">
                <a:latin typeface="Tahoma" pitchFamily="34" charset="0"/>
              </a:rPr>
              <a:t>程序具有真正的跨平台能力</a:t>
            </a:r>
          </a:p>
          <a:p>
            <a:pPr lvl="1"/>
            <a:r>
              <a:rPr lang="zh-CN" altLang="en-US" dirty="0">
                <a:latin typeface="Tahoma" pitchFamily="34" charset="0"/>
              </a:rPr>
              <a:t>具有有效的安全机制</a:t>
            </a:r>
          </a:p>
          <a:p>
            <a:pPr lvl="1"/>
            <a:r>
              <a:rPr lang="zh-CN" altLang="en-US" dirty="0" smtClean="0">
                <a:latin typeface="Tahoma" pitchFamily="34" charset="0"/>
              </a:rPr>
              <a:t>与</a:t>
            </a:r>
            <a:r>
              <a:rPr lang="en-US" altLang="zh-CN" dirty="0" smtClean="0">
                <a:latin typeface="Tahoma" pitchFamily="34" charset="0"/>
              </a:rPr>
              <a:t>HTML</a:t>
            </a:r>
            <a:r>
              <a:rPr lang="zh-CN" altLang="en-US" dirty="0">
                <a:latin typeface="Tahoma" pitchFamily="34" charset="0"/>
              </a:rPr>
              <a:t>集成，使</a:t>
            </a:r>
            <a:r>
              <a:rPr lang="en-US" altLang="zh-CN" dirty="0">
                <a:latin typeface="Tahoma" pitchFamily="34" charset="0"/>
              </a:rPr>
              <a:t>Applet</a:t>
            </a:r>
            <a:r>
              <a:rPr lang="zh-CN" altLang="en-US" dirty="0">
                <a:latin typeface="Tahoma" pitchFamily="34" charset="0"/>
              </a:rPr>
              <a:t>有了内置的、与平台无关的文档系统来为其提供服务</a:t>
            </a:r>
          </a:p>
        </p:txBody>
      </p:sp>
      <p:pic>
        <p:nvPicPr>
          <p:cNvPr id="5" name="Picture 2" descr="D:\我的文档\ppt模板\高画质精美透明PNG图标572张@无忧PPT\png_icon_5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229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440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65"/>
          <p:cNvGrpSpPr>
            <a:grpSpLocks/>
          </p:cNvGrpSpPr>
          <p:nvPr/>
        </p:nvGrpSpPr>
        <p:grpSpPr bwMode="auto">
          <a:xfrm>
            <a:off x="228600" y="2276872"/>
            <a:ext cx="8748713" cy="3276600"/>
            <a:chOff x="249" y="1968"/>
            <a:chExt cx="5511" cy="2064"/>
          </a:xfrm>
        </p:grpSpPr>
        <p:sp>
          <p:nvSpPr>
            <p:cNvPr id="43" name="Rectangle 61"/>
            <p:cNvSpPr>
              <a:spLocks noChangeArrowheads="1"/>
            </p:cNvSpPr>
            <p:nvPr/>
          </p:nvSpPr>
          <p:spPr bwMode="auto">
            <a:xfrm>
              <a:off x="249" y="1968"/>
              <a:ext cx="5511" cy="20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endParaRPr>
            </a:p>
          </p:txBody>
        </p:sp>
        <p:sp>
          <p:nvSpPr>
            <p:cNvPr id="44" name="Rectangle 5"/>
            <p:cNvSpPr>
              <a:spLocks noChangeArrowheads="1"/>
            </p:cNvSpPr>
            <p:nvPr/>
          </p:nvSpPr>
          <p:spPr bwMode="auto">
            <a:xfrm>
              <a:off x="1104" y="3072"/>
              <a:ext cx="8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宋体" charset="-122"/>
                </a:rPr>
                <a:t>执行</a:t>
              </a: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宋体" charset="-122"/>
                </a:rPr>
                <a:t>start</a:t>
              </a:r>
              <a:r>
                <a: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宋体" charset="-122"/>
                </a:rPr>
                <a:t>()</a:t>
              </a:r>
            </a:p>
          </p:txBody>
        </p:sp>
        <p:sp>
          <p:nvSpPr>
            <p:cNvPr id="45" name="Freeform 8"/>
            <p:cNvSpPr>
              <a:spLocks/>
            </p:cNvSpPr>
            <p:nvPr/>
          </p:nvSpPr>
          <p:spPr bwMode="auto">
            <a:xfrm>
              <a:off x="368" y="3112"/>
              <a:ext cx="768" cy="383"/>
            </a:xfrm>
            <a:custGeom>
              <a:avLst/>
              <a:gdLst>
                <a:gd name="T0" fmla="*/ 586 w 768"/>
                <a:gd name="T1" fmla="*/ 383 h 383"/>
                <a:gd name="T2" fmla="*/ 614 w 768"/>
                <a:gd name="T3" fmla="*/ 379 h 383"/>
                <a:gd name="T4" fmla="*/ 642 w 768"/>
                <a:gd name="T5" fmla="*/ 372 h 383"/>
                <a:gd name="T6" fmla="*/ 667 w 768"/>
                <a:gd name="T7" fmla="*/ 359 h 383"/>
                <a:gd name="T8" fmla="*/ 690 w 768"/>
                <a:gd name="T9" fmla="*/ 345 h 383"/>
                <a:gd name="T10" fmla="*/ 712 w 768"/>
                <a:gd name="T11" fmla="*/ 327 h 383"/>
                <a:gd name="T12" fmla="*/ 729 w 768"/>
                <a:gd name="T13" fmla="*/ 306 h 383"/>
                <a:gd name="T14" fmla="*/ 744 w 768"/>
                <a:gd name="T15" fmla="*/ 283 h 383"/>
                <a:gd name="T16" fmla="*/ 757 w 768"/>
                <a:gd name="T17" fmla="*/ 257 h 383"/>
                <a:gd name="T18" fmla="*/ 764 w 768"/>
                <a:gd name="T19" fmla="*/ 230 h 383"/>
                <a:gd name="T20" fmla="*/ 768 w 768"/>
                <a:gd name="T21" fmla="*/ 202 h 383"/>
                <a:gd name="T22" fmla="*/ 767 w 768"/>
                <a:gd name="T23" fmla="*/ 172 h 383"/>
                <a:gd name="T24" fmla="*/ 762 w 768"/>
                <a:gd name="T25" fmla="*/ 144 h 383"/>
                <a:gd name="T26" fmla="*/ 752 w 768"/>
                <a:gd name="T27" fmla="*/ 118 h 383"/>
                <a:gd name="T28" fmla="*/ 740 w 768"/>
                <a:gd name="T29" fmla="*/ 92 h 383"/>
                <a:gd name="T30" fmla="*/ 724 w 768"/>
                <a:gd name="T31" fmla="*/ 70 h 383"/>
                <a:gd name="T32" fmla="*/ 705 w 768"/>
                <a:gd name="T33" fmla="*/ 50 h 383"/>
                <a:gd name="T34" fmla="*/ 683 w 768"/>
                <a:gd name="T35" fmla="*/ 34 h 383"/>
                <a:gd name="T36" fmla="*/ 659 w 768"/>
                <a:gd name="T37" fmla="*/ 20 h 383"/>
                <a:gd name="T38" fmla="*/ 633 w 768"/>
                <a:gd name="T39" fmla="*/ 9 h 383"/>
                <a:gd name="T40" fmla="*/ 605 w 768"/>
                <a:gd name="T41" fmla="*/ 3 h 383"/>
                <a:gd name="T42" fmla="*/ 576 w 768"/>
                <a:gd name="T43" fmla="*/ 0 h 383"/>
                <a:gd name="T44" fmla="*/ 192 w 768"/>
                <a:gd name="T45" fmla="*/ 0 h 383"/>
                <a:gd name="T46" fmla="*/ 162 w 768"/>
                <a:gd name="T47" fmla="*/ 3 h 383"/>
                <a:gd name="T48" fmla="*/ 135 w 768"/>
                <a:gd name="T49" fmla="*/ 9 h 383"/>
                <a:gd name="T50" fmla="*/ 109 w 768"/>
                <a:gd name="T51" fmla="*/ 20 h 383"/>
                <a:gd name="T52" fmla="*/ 84 w 768"/>
                <a:gd name="T53" fmla="*/ 34 h 383"/>
                <a:gd name="T54" fmla="*/ 63 w 768"/>
                <a:gd name="T55" fmla="*/ 50 h 383"/>
                <a:gd name="T56" fmla="*/ 44 w 768"/>
                <a:gd name="T57" fmla="*/ 70 h 383"/>
                <a:gd name="T58" fmla="*/ 27 w 768"/>
                <a:gd name="T59" fmla="*/ 92 h 383"/>
                <a:gd name="T60" fmla="*/ 15 w 768"/>
                <a:gd name="T61" fmla="*/ 118 h 383"/>
                <a:gd name="T62" fmla="*/ 6 w 768"/>
                <a:gd name="T63" fmla="*/ 144 h 383"/>
                <a:gd name="T64" fmla="*/ 1 w 768"/>
                <a:gd name="T65" fmla="*/ 172 h 383"/>
                <a:gd name="T66" fmla="*/ 0 w 768"/>
                <a:gd name="T67" fmla="*/ 202 h 383"/>
                <a:gd name="T68" fmla="*/ 4 w 768"/>
                <a:gd name="T69" fmla="*/ 230 h 383"/>
                <a:gd name="T70" fmla="*/ 11 w 768"/>
                <a:gd name="T71" fmla="*/ 257 h 383"/>
                <a:gd name="T72" fmla="*/ 23 w 768"/>
                <a:gd name="T73" fmla="*/ 283 h 383"/>
                <a:gd name="T74" fmla="*/ 38 w 768"/>
                <a:gd name="T75" fmla="*/ 306 h 383"/>
                <a:gd name="T76" fmla="*/ 56 w 768"/>
                <a:gd name="T77" fmla="*/ 327 h 383"/>
                <a:gd name="T78" fmla="*/ 77 w 768"/>
                <a:gd name="T79" fmla="*/ 345 h 383"/>
                <a:gd name="T80" fmla="*/ 100 w 768"/>
                <a:gd name="T81" fmla="*/ 359 h 383"/>
                <a:gd name="T82" fmla="*/ 126 w 768"/>
                <a:gd name="T83" fmla="*/ 372 h 383"/>
                <a:gd name="T84" fmla="*/ 153 w 768"/>
                <a:gd name="T85" fmla="*/ 379 h 383"/>
                <a:gd name="T86" fmla="*/ 182 w 768"/>
                <a:gd name="T87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68" h="383">
                  <a:moveTo>
                    <a:pt x="192" y="383"/>
                  </a:moveTo>
                  <a:lnTo>
                    <a:pt x="576" y="383"/>
                  </a:lnTo>
                  <a:lnTo>
                    <a:pt x="586" y="383"/>
                  </a:lnTo>
                  <a:lnTo>
                    <a:pt x="595" y="382"/>
                  </a:lnTo>
                  <a:lnTo>
                    <a:pt x="605" y="381"/>
                  </a:lnTo>
                  <a:lnTo>
                    <a:pt x="614" y="379"/>
                  </a:lnTo>
                  <a:lnTo>
                    <a:pt x="623" y="377"/>
                  </a:lnTo>
                  <a:lnTo>
                    <a:pt x="633" y="375"/>
                  </a:lnTo>
                  <a:lnTo>
                    <a:pt x="642" y="372"/>
                  </a:lnTo>
                  <a:lnTo>
                    <a:pt x="651" y="368"/>
                  </a:lnTo>
                  <a:lnTo>
                    <a:pt x="659" y="365"/>
                  </a:lnTo>
                  <a:lnTo>
                    <a:pt x="667" y="359"/>
                  </a:lnTo>
                  <a:lnTo>
                    <a:pt x="675" y="355"/>
                  </a:lnTo>
                  <a:lnTo>
                    <a:pt x="683" y="350"/>
                  </a:lnTo>
                  <a:lnTo>
                    <a:pt x="690" y="345"/>
                  </a:lnTo>
                  <a:lnTo>
                    <a:pt x="698" y="339"/>
                  </a:lnTo>
                  <a:lnTo>
                    <a:pt x="705" y="333"/>
                  </a:lnTo>
                  <a:lnTo>
                    <a:pt x="712" y="327"/>
                  </a:lnTo>
                  <a:lnTo>
                    <a:pt x="718" y="320"/>
                  </a:lnTo>
                  <a:lnTo>
                    <a:pt x="724" y="313"/>
                  </a:lnTo>
                  <a:lnTo>
                    <a:pt x="729" y="306"/>
                  </a:lnTo>
                  <a:lnTo>
                    <a:pt x="735" y="299"/>
                  </a:lnTo>
                  <a:lnTo>
                    <a:pt x="740" y="291"/>
                  </a:lnTo>
                  <a:lnTo>
                    <a:pt x="744" y="283"/>
                  </a:lnTo>
                  <a:lnTo>
                    <a:pt x="748" y="274"/>
                  </a:lnTo>
                  <a:lnTo>
                    <a:pt x="752" y="266"/>
                  </a:lnTo>
                  <a:lnTo>
                    <a:pt x="757" y="257"/>
                  </a:lnTo>
                  <a:lnTo>
                    <a:pt x="759" y="248"/>
                  </a:lnTo>
                  <a:lnTo>
                    <a:pt x="762" y="239"/>
                  </a:lnTo>
                  <a:lnTo>
                    <a:pt x="764" y="230"/>
                  </a:lnTo>
                  <a:lnTo>
                    <a:pt x="766" y="221"/>
                  </a:lnTo>
                  <a:lnTo>
                    <a:pt x="767" y="212"/>
                  </a:lnTo>
                  <a:lnTo>
                    <a:pt x="768" y="202"/>
                  </a:lnTo>
                  <a:lnTo>
                    <a:pt x="768" y="192"/>
                  </a:lnTo>
                  <a:lnTo>
                    <a:pt x="768" y="182"/>
                  </a:lnTo>
                  <a:lnTo>
                    <a:pt x="767" y="172"/>
                  </a:lnTo>
                  <a:lnTo>
                    <a:pt x="766" y="163"/>
                  </a:lnTo>
                  <a:lnTo>
                    <a:pt x="764" y="153"/>
                  </a:lnTo>
                  <a:lnTo>
                    <a:pt x="762" y="144"/>
                  </a:lnTo>
                  <a:lnTo>
                    <a:pt x="759" y="135"/>
                  </a:lnTo>
                  <a:lnTo>
                    <a:pt x="757" y="126"/>
                  </a:lnTo>
                  <a:lnTo>
                    <a:pt x="752" y="118"/>
                  </a:lnTo>
                  <a:lnTo>
                    <a:pt x="748" y="109"/>
                  </a:lnTo>
                  <a:lnTo>
                    <a:pt x="744" y="100"/>
                  </a:lnTo>
                  <a:lnTo>
                    <a:pt x="740" y="92"/>
                  </a:lnTo>
                  <a:lnTo>
                    <a:pt x="735" y="85"/>
                  </a:lnTo>
                  <a:lnTo>
                    <a:pt x="729" y="77"/>
                  </a:lnTo>
                  <a:lnTo>
                    <a:pt x="724" y="70"/>
                  </a:lnTo>
                  <a:lnTo>
                    <a:pt x="718" y="63"/>
                  </a:lnTo>
                  <a:lnTo>
                    <a:pt x="712" y="57"/>
                  </a:lnTo>
                  <a:lnTo>
                    <a:pt x="705" y="50"/>
                  </a:lnTo>
                  <a:lnTo>
                    <a:pt x="698" y="45"/>
                  </a:lnTo>
                  <a:lnTo>
                    <a:pt x="690" y="39"/>
                  </a:lnTo>
                  <a:lnTo>
                    <a:pt x="683" y="34"/>
                  </a:lnTo>
                  <a:lnTo>
                    <a:pt x="675" y="29"/>
                  </a:lnTo>
                  <a:lnTo>
                    <a:pt x="667" y="24"/>
                  </a:lnTo>
                  <a:lnTo>
                    <a:pt x="659" y="20"/>
                  </a:lnTo>
                  <a:lnTo>
                    <a:pt x="651" y="15"/>
                  </a:lnTo>
                  <a:lnTo>
                    <a:pt x="642" y="12"/>
                  </a:lnTo>
                  <a:lnTo>
                    <a:pt x="633" y="9"/>
                  </a:lnTo>
                  <a:lnTo>
                    <a:pt x="623" y="6"/>
                  </a:lnTo>
                  <a:lnTo>
                    <a:pt x="614" y="4"/>
                  </a:lnTo>
                  <a:lnTo>
                    <a:pt x="605" y="3"/>
                  </a:lnTo>
                  <a:lnTo>
                    <a:pt x="595" y="1"/>
                  </a:lnTo>
                  <a:lnTo>
                    <a:pt x="586" y="1"/>
                  </a:lnTo>
                  <a:lnTo>
                    <a:pt x="576" y="0"/>
                  </a:lnTo>
                  <a:lnTo>
                    <a:pt x="576" y="0"/>
                  </a:lnTo>
                  <a:lnTo>
                    <a:pt x="576" y="0"/>
                  </a:lnTo>
                  <a:lnTo>
                    <a:pt x="192" y="0"/>
                  </a:lnTo>
                  <a:lnTo>
                    <a:pt x="182" y="1"/>
                  </a:lnTo>
                  <a:lnTo>
                    <a:pt x="172" y="1"/>
                  </a:lnTo>
                  <a:lnTo>
                    <a:pt x="162" y="3"/>
                  </a:lnTo>
                  <a:lnTo>
                    <a:pt x="153" y="4"/>
                  </a:lnTo>
                  <a:lnTo>
                    <a:pt x="144" y="6"/>
                  </a:lnTo>
                  <a:lnTo>
                    <a:pt x="135" y="9"/>
                  </a:lnTo>
                  <a:lnTo>
                    <a:pt x="126" y="12"/>
                  </a:lnTo>
                  <a:lnTo>
                    <a:pt x="117" y="15"/>
                  </a:lnTo>
                  <a:lnTo>
                    <a:pt x="109" y="20"/>
                  </a:lnTo>
                  <a:lnTo>
                    <a:pt x="100" y="24"/>
                  </a:lnTo>
                  <a:lnTo>
                    <a:pt x="92" y="29"/>
                  </a:lnTo>
                  <a:lnTo>
                    <a:pt x="84" y="34"/>
                  </a:lnTo>
                  <a:lnTo>
                    <a:pt x="77" y="39"/>
                  </a:lnTo>
                  <a:lnTo>
                    <a:pt x="70" y="45"/>
                  </a:lnTo>
                  <a:lnTo>
                    <a:pt x="63" y="50"/>
                  </a:lnTo>
                  <a:lnTo>
                    <a:pt x="56" y="57"/>
                  </a:lnTo>
                  <a:lnTo>
                    <a:pt x="50" y="63"/>
                  </a:lnTo>
                  <a:lnTo>
                    <a:pt x="44" y="70"/>
                  </a:lnTo>
                  <a:lnTo>
                    <a:pt x="38" y="77"/>
                  </a:lnTo>
                  <a:lnTo>
                    <a:pt x="32" y="85"/>
                  </a:lnTo>
                  <a:lnTo>
                    <a:pt x="27" y="92"/>
                  </a:lnTo>
                  <a:lnTo>
                    <a:pt x="23" y="100"/>
                  </a:lnTo>
                  <a:lnTo>
                    <a:pt x="19" y="109"/>
                  </a:lnTo>
                  <a:lnTo>
                    <a:pt x="15" y="118"/>
                  </a:lnTo>
                  <a:lnTo>
                    <a:pt x="11" y="126"/>
                  </a:lnTo>
                  <a:lnTo>
                    <a:pt x="9" y="135"/>
                  </a:lnTo>
                  <a:lnTo>
                    <a:pt x="6" y="144"/>
                  </a:lnTo>
                  <a:lnTo>
                    <a:pt x="4" y="153"/>
                  </a:lnTo>
                  <a:lnTo>
                    <a:pt x="2" y="163"/>
                  </a:lnTo>
                  <a:lnTo>
                    <a:pt x="1" y="172"/>
                  </a:lnTo>
                  <a:lnTo>
                    <a:pt x="0" y="182"/>
                  </a:lnTo>
                  <a:lnTo>
                    <a:pt x="0" y="192"/>
                  </a:lnTo>
                  <a:lnTo>
                    <a:pt x="0" y="202"/>
                  </a:lnTo>
                  <a:lnTo>
                    <a:pt x="1" y="212"/>
                  </a:lnTo>
                  <a:lnTo>
                    <a:pt x="2" y="221"/>
                  </a:lnTo>
                  <a:lnTo>
                    <a:pt x="4" y="230"/>
                  </a:lnTo>
                  <a:lnTo>
                    <a:pt x="6" y="240"/>
                  </a:lnTo>
                  <a:lnTo>
                    <a:pt x="9" y="248"/>
                  </a:lnTo>
                  <a:lnTo>
                    <a:pt x="11" y="257"/>
                  </a:lnTo>
                  <a:lnTo>
                    <a:pt x="15" y="266"/>
                  </a:lnTo>
                  <a:lnTo>
                    <a:pt x="19" y="274"/>
                  </a:lnTo>
                  <a:lnTo>
                    <a:pt x="23" y="283"/>
                  </a:lnTo>
                  <a:lnTo>
                    <a:pt x="27" y="291"/>
                  </a:lnTo>
                  <a:lnTo>
                    <a:pt x="32" y="299"/>
                  </a:lnTo>
                  <a:lnTo>
                    <a:pt x="38" y="306"/>
                  </a:lnTo>
                  <a:lnTo>
                    <a:pt x="44" y="313"/>
                  </a:lnTo>
                  <a:lnTo>
                    <a:pt x="50" y="320"/>
                  </a:lnTo>
                  <a:lnTo>
                    <a:pt x="56" y="327"/>
                  </a:lnTo>
                  <a:lnTo>
                    <a:pt x="63" y="333"/>
                  </a:lnTo>
                  <a:lnTo>
                    <a:pt x="70" y="339"/>
                  </a:lnTo>
                  <a:lnTo>
                    <a:pt x="77" y="345"/>
                  </a:lnTo>
                  <a:lnTo>
                    <a:pt x="84" y="350"/>
                  </a:lnTo>
                  <a:lnTo>
                    <a:pt x="92" y="355"/>
                  </a:lnTo>
                  <a:lnTo>
                    <a:pt x="100" y="359"/>
                  </a:lnTo>
                  <a:lnTo>
                    <a:pt x="109" y="365"/>
                  </a:lnTo>
                  <a:lnTo>
                    <a:pt x="117" y="368"/>
                  </a:lnTo>
                  <a:lnTo>
                    <a:pt x="126" y="372"/>
                  </a:lnTo>
                  <a:lnTo>
                    <a:pt x="135" y="375"/>
                  </a:lnTo>
                  <a:lnTo>
                    <a:pt x="144" y="377"/>
                  </a:lnTo>
                  <a:lnTo>
                    <a:pt x="153" y="379"/>
                  </a:lnTo>
                  <a:lnTo>
                    <a:pt x="162" y="381"/>
                  </a:lnTo>
                  <a:lnTo>
                    <a:pt x="172" y="382"/>
                  </a:lnTo>
                  <a:lnTo>
                    <a:pt x="182" y="383"/>
                  </a:lnTo>
                  <a:lnTo>
                    <a:pt x="192" y="383"/>
                  </a:lnTo>
                  <a:lnTo>
                    <a:pt x="192" y="3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endParaRPr>
            </a:p>
          </p:txBody>
        </p:sp>
        <p:sp>
          <p:nvSpPr>
            <p:cNvPr id="46" name="Freeform 9"/>
            <p:cNvSpPr>
              <a:spLocks/>
            </p:cNvSpPr>
            <p:nvPr/>
          </p:nvSpPr>
          <p:spPr bwMode="auto">
            <a:xfrm>
              <a:off x="368" y="3112"/>
              <a:ext cx="768" cy="383"/>
            </a:xfrm>
            <a:custGeom>
              <a:avLst/>
              <a:gdLst>
                <a:gd name="T0" fmla="*/ 586 w 768"/>
                <a:gd name="T1" fmla="*/ 383 h 383"/>
                <a:gd name="T2" fmla="*/ 614 w 768"/>
                <a:gd name="T3" fmla="*/ 379 h 383"/>
                <a:gd name="T4" fmla="*/ 642 w 768"/>
                <a:gd name="T5" fmla="*/ 372 h 383"/>
                <a:gd name="T6" fmla="*/ 667 w 768"/>
                <a:gd name="T7" fmla="*/ 359 h 383"/>
                <a:gd name="T8" fmla="*/ 690 w 768"/>
                <a:gd name="T9" fmla="*/ 345 h 383"/>
                <a:gd name="T10" fmla="*/ 712 w 768"/>
                <a:gd name="T11" fmla="*/ 327 h 383"/>
                <a:gd name="T12" fmla="*/ 729 w 768"/>
                <a:gd name="T13" fmla="*/ 306 h 383"/>
                <a:gd name="T14" fmla="*/ 744 w 768"/>
                <a:gd name="T15" fmla="*/ 283 h 383"/>
                <a:gd name="T16" fmla="*/ 757 w 768"/>
                <a:gd name="T17" fmla="*/ 257 h 383"/>
                <a:gd name="T18" fmla="*/ 764 w 768"/>
                <a:gd name="T19" fmla="*/ 230 h 383"/>
                <a:gd name="T20" fmla="*/ 768 w 768"/>
                <a:gd name="T21" fmla="*/ 202 h 383"/>
                <a:gd name="T22" fmla="*/ 767 w 768"/>
                <a:gd name="T23" fmla="*/ 172 h 383"/>
                <a:gd name="T24" fmla="*/ 762 w 768"/>
                <a:gd name="T25" fmla="*/ 144 h 383"/>
                <a:gd name="T26" fmla="*/ 752 w 768"/>
                <a:gd name="T27" fmla="*/ 118 h 383"/>
                <a:gd name="T28" fmla="*/ 740 w 768"/>
                <a:gd name="T29" fmla="*/ 92 h 383"/>
                <a:gd name="T30" fmla="*/ 724 w 768"/>
                <a:gd name="T31" fmla="*/ 70 h 383"/>
                <a:gd name="T32" fmla="*/ 705 w 768"/>
                <a:gd name="T33" fmla="*/ 50 h 383"/>
                <a:gd name="T34" fmla="*/ 683 w 768"/>
                <a:gd name="T35" fmla="*/ 34 h 383"/>
                <a:gd name="T36" fmla="*/ 659 w 768"/>
                <a:gd name="T37" fmla="*/ 20 h 383"/>
                <a:gd name="T38" fmla="*/ 633 w 768"/>
                <a:gd name="T39" fmla="*/ 9 h 383"/>
                <a:gd name="T40" fmla="*/ 605 w 768"/>
                <a:gd name="T41" fmla="*/ 3 h 383"/>
                <a:gd name="T42" fmla="*/ 576 w 768"/>
                <a:gd name="T43" fmla="*/ 0 h 383"/>
                <a:gd name="T44" fmla="*/ 192 w 768"/>
                <a:gd name="T45" fmla="*/ 0 h 383"/>
                <a:gd name="T46" fmla="*/ 162 w 768"/>
                <a:gd name="T47" fmla="*/ 3 h 383"/>
                <a:gd name="T48" fmla="*/ 135 w 768"/>
                <a:gd name="T49" fmla="*/ 9 h 383"/>
                <a:gd name="T50" fmla="*/ 109 w 768"/>
                <a:gd name="T51" fmla="*/ 20 h 383"/>
                <a:gd name="T52" fmla="*/ 84 w 768"/>
                <a:gd name="T53" fmla="*/ 34 h 383"/>
                <a:gd name="T54" fmla="*/ 63 w 768"/>
                <a:gd name="T55" fmla="*/ 50 h 383"/>
                <a:gd name="T56" fmla="*/ 44 w 768"/>
                <a:gd name="T57" fmla="*/ 70 h 383"/>
                <a:gd name="T58" fmla="*/ 27 w 768"/>
                <a:gd name="T59" fmla="*/ 92 h 383"/>
                <a:gd name="T60" fmla="*/ 15 w 768"/>
                <a:gd name="T61" fmla="*/ 118 h 383"/>
                <a:gd name="T62" fmla="*/ 6 w 768"/>
                <a:gd name="T63" fmla="*/ 144 h 383"/>
                <a:gd name="T64" fmla="*/ 1 w 768"/>
                <a:gd name="T65" fmla="*/ 172 h 383"/>
                <a:gd name="T66" fmla="*/ 0 w 768"/>
                <a:gd name="T67" fmla="*/ 202 h 383"/>
                <a:gd name="T68" fmla="*/ 4 w 768"/>
                <a:gd name="T69" fmla="*/ 230 h 383"/>
                <a:gd name="T70" fmla="*/ 11 w 768"/>
                <a:gd name="T71" fmla="*/ 257 h 383"/>
                <a:gd name="T72" fmla="*/ 23 w 768"/>
                <a:gd name="T73" fmla="*/ 283 h 383"/>
                <a:gd name="T74" fmla="*/ 38 w 768"/>
                <a:gd name="T75" fmla="*/ 306 h 383"/>
                <a:gd name="T76" fmla="*/ 56 w 768"/>
                <a:gd name="T77" fmla="*/ 327 h 383"/>
                <a:gd name="T78" fmla="*/ 77 w 768"/>
                <a:gd name="T79" fmla="*/ 345 h 383"/>
                <a:gd name="T80" fmla="*/ 100 w 768"/>
                <a:gd name="T81" fmla="*/ 359 h 383"/>
                <a:gd name="T82" fmla="*/ 126 w 768"/>
                <a:gd name="T83" fmla="*/ 372 h 383"/>
                <a:gd name="T84" fmla="*/ 153 w 768"/>
                <a:gd name="T85" fmla="*/ 379 h 383"/>
                <a:gd name="T86" fmla="*/ 182 w 768"/>
                <a:gd name="T87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68" h="383">
                  <a:moveTo>
                    <a:pt x="192" y="383"/>
                  </a:moveTo>
                  <a:lnTo>
                    <a:pt x="576" y="383"/>
                  </a:lnTo>
                  <a:lnTo>
                    <a:pt x="586" y="383"/>
                  </a:lnTo>
                  <a:lnTo>
                    <a:pt x="595" y="382"/>
                  </a:lnTo>
                  <a:lnTo>
                    <a:pt x="605" y="381"/>
                  </a:lnTo>
                  <a:lnTo>
                    <a:pt x="614" y="379"/>
                  </a:lnTo>
                  <a:lnTo>
                    <a:pt x="623" y="377"/>
                  </a:lnTo>
                  <a:lnTo>
                    <a:pt x="633" y="375"/>
                  </a:lnTo>
                  <a:lnTo>
                    <a:pt x="642" y="372"/>
                  </a:lnTo>
                  <a:lnTo>
                    <a:pt x="651" y="368"/>
                  </a:lnTo>
                  <a:lnTo>
                    <a:pt x="659" y="365"/>
                  </a:lnTo>
                  <a:lnTo>
                    <a:pt x="667" y="359"/>
                  </a:lnTo>
                  <a:lnTo>
                    <a:pt x="675" y="355"/>
                  </a:lnTo>
                  <a:lnTo>
                    <a:pt x="683" y="350"/>
                  </a:lnTo>
                  <a:lnTo>
                    <a:pt x="690" y="345"/>
                  </a:lnTo>
                  <a:lnTo>
                    <a:pt x="698" y="339"/>
                  </a:lnTo>
                  <a:lnTo>
                    <a:pt x="705" y="333"/>
                  </a:lnTo>
                  <a:lnTo>
                    <a:pt x="712" y="327"/>
                  </a:lnTo>
                  <a:lnTo>
                    <a:pt x="718" y="320"/>
                  </a:lnTo>
                  <a:lnTo>
                    <a:pt x="724" y="313"/>
                  </a:lnTo>
                  <a:lnTo>
                    <a:pt x="729" y="306"/>
                  </a:lnTo>
                  <a:lnTo>
                    <a:pt x="735" y="299"/>
                  </a:lnTo>
                  <a:lnTo>
                    <a:pt x="740" y="291"/>
                  </a:lnTo>
                  <a:lnTo>
                    <a:pt x="744" y="283"/>
                  </a:lnTo>
                  <a:lnTo>
                    <a:pt x="748" y="274"/>
                  </a:lnTo>
                  <a:lnTo>
                    <a:pt x="752" y="266"/>
                  </a:lnTo>
                  <a:lnTo>
                    <a:pt x="757" y="257"/>
                  </a:lnTo>
                  <a:lnTo>
                    <a:pt x="759" y="248"/>
                  </a:lnTo>
                  <a:lnTo>
                    <a:pt x="762" y="239"/>
                  </a:lnTo>
                  <a:lnTo>
                    <a:pt x="764" y="230"/>
                  </a:lnTo>
                  <a:lnTo>
                    <a:pt x="766" y="221"/>
                  </a:lnTo>
                  <a:lnTo>
                    <a:pt x="767" y="212"/>
                  </a:lnTo>
                  <a:lnTo>
                    <a:pt x="768" y="202"/>
                  </a:lnTo>
                  <a:lnTo>
                    <a:pt x="768" y="192"/>
                  </a:lnTo>
                  <a:lnTo>
                    <a:pt x="768" y="182"/>
                  </a:lnTo>
                  <a:lnTo>
                    <a:pt x="767" y="172"/>
                  </a:lnTo>
                  <a:lnTo>
                    <a:pt x="766" y="163"/>
                  </a:lnTo>
                  <a:lnTo>
                    <a:pt x="764" y="153"/>
                  </a:lnTo>
                  <a:lnTo>
                    <a:pt x="762" y="144"/>
                  </a:lnTo>
                  <a:lnTo>
                    <a:pt x="759" y="135"/>
                  </a:lnTo>
                  <a:lnTo>
                    <a:pt x="757" y="126"/>
                  </a:lnTo>
                  <a:lnTo>
                    <a:pt x="752" y="118"/>
                  </a:lnTo>
                  <a:lnTo>
                    <a:pt x="748" y="109"/>
                  </a:lnTo>
                  <a:lnTo>
                    <a:pt x="744" y="100"/>
                  </a:lnTo>
                  <a:lnTo>
                    <a:pt x="740" y="92"/>
                  </a:lnTo>
                  <a:lnTo>
                    <a:pt x="735" y="85"/>
                  </a:lnTo>
                  <a:lnTo>
                    <a:pt x="729" y="77"/>
                  </a:lnTo>
                  <a:lnTo>
                    <a:pt x="724" y="70"/>
                  </a:lnTo>
                  <a:lnTo>
                    <a:pt x="718" y="63"/>
                  </a:lnTo>
                  <a:lnTo>
                    <a:pt x="712" y="57"/>
                  </a:lnTo>
                  <a:lnTo>
                    <a:pt x="705" y="50"/>
                  </a:lnTo>
                  <a:lnTo>
                    <a:pt x="698" y="45"/>
                  </a:lnTo>
                  <a:lnTo>
                    <a:pt x="690" y="39"/>
                  </a:lnTo>
                  <a:lnTo>
                    <a:pt x="683" y="34"/>
                  </a:lnTo>
                  <a:lnTo>
                    <a:pt x="675" y="29"/>
                  </a:lnTo>
                  <a:lnTo>
                    <a:pt x="667" y="24"/>
                  </a:lnTo>
                  <a:lnTo>
                    <a:pt x="659" y="20"/>
                  </a:lnTo>
                  <a:lnTo>
                    <a:pt x="651" y="15"/>
                  </a:lnTo>
                  <a:lnTo>
                    <a:pt x="642" y="12"/>
                  </a:lnTo>
                  <a:lnTo>
                    <a:pt x="633" y="9"/>
                  </a:lnTo>
                  <a:lnTo>
                    <a:pt x="623" y="6"/>
                  </a:lnTo>
                  <a:lnTo>
                    <a:pt x="614" y="4"/>
                  </a:lnTo>
                  <a:lnTo>
                    <a:pt x="605" y="3"/>
                  </a:lnTo>
                  <a:lnTo>
                    <a:pt x="595" y="1"/>
                  </a:lnTo>
                  <a:lnTo>
                    <a:pt x="586" y="1"/>
                  </a:lnTo>
                  <a:lnTo>
                    <a:pt x="576" y="0"/>
                  </a:lnTo>
                  <a:lnTo>
                    <a:pt x="576" y="0"/>
                  </a:lnTo>
                  <a:lnTo>
                    <a:pt x="576" y="0"/>
                  </a:lnTo>
                  <a:lnTo>
                    <a:pt x="192" y="0"/>
                  </a:lnTo>
                  <a:lnTo>
                    <a:pt x="182" y="1"/>
                  </a:lnTo>
                  <a:lnTo>
                    <a:pt x="172" y="1"/>
                  </a:lnTo>
                  <a:lnTo>
                    <a:pt x="162" y="3"/>
                  </a:lnTo>
                  <a:lnTo>
                    <a:pt x="153" y="4"/>
                  </a:lnTo>
                  <a:lnTo>
                    <a:pt x="144" y="6"/>
                  </a:lnTo>
                  <a:lnTo>
                    <a:pt x="135" y="9"/>
                  </a:lnTo>
                  <a:lnTo>
                    <a:pt x="126" y="12"/>
                  </a:lnTo>
                  <a:lnTo>
                    <a:pt x="117" y="15"/>
                  </a:lnTo>
                  <a:lnTo>
                    <a:pt x="109" y="20"/>
                  </a:lnTo>
                  <a:lnTo>
                    <a:pt x="100" y="24"/>
                  </a:lnTo>
                  <a:lnTo>
                    <a:pt x="92" y="29"/>
                  </a:lnTo>
                  <a:lnTo>
                    <a:pt x="84" y="34"/>
                  </a:lnTo>
                  <a:lnTo>
                    <a:pt x="77" y="39"/>
                  </a:lnTo>
                  <a:lnTo>
                    <a:pt x="70" y="45"/>
                  </a:lnTo>
                  <a:lnTo>
                    <a:pt x="63" y="50"/>
                  </a:lnTo>
                  <a:lnTo>
                    <a:pt x="56" y="57"/>
                  </a:lnTo>
                  <a:lnTo>
                    <a:pt x="50" y="63"/>
                  </a:lnTo>
                  <a:lnTo>
                    <a:pt x="44" y="70"/>
                  </a:lnTo>
                  <a:lnTo>
                    <a:pt x="38" y="77"/>
                  </a:lnTo>
                  <a:lnTo>
                    <a:pt x="32" y="85"/>
                  </a:lnTo>
                  <a:lnTo>
                    <a:pt x="27" y="92"/>
                  </a:lnTo>
                  <a:lnTo>
                    <a:pt x="23" y="100"/>
                  </a:lnTo>
                  <a:lnTo>
                    <a:pt x="19" y="109"/>
                  </a:lnTo>
                  <a:lnTo>
                    <a:pt x="15" y="118"/>
                  </a:lnTo>
                  <a:lnTo>
                    <a:pt x="11" y="126"/>
                  </a:lnTo>
                  <a:lnTo>
                    <a:pt x="9" y="135"/>
                  </a:lnTo>
                  <a:lnTo>
                    <a:pt x="6" y="144"/>
                  </a:lnTo>
                  <a:lnTo>
                    <a:pt x="4" y="153"/>
                  </a:lnTo>
                  <a:lnTo>
                    <a:pt x="2" y="163"/>
                  </a:lnTo>
                  <a:lnTo>
                    <a:pt x="1" y="172"/>
                  </a:lnTo>
                  <a:lnTo>
                    <a:pt x="0" y="182"/>
                  </a:lnTo>
                  <a:lnTo>
                    <a:pt x="0" y="192"/>
                  </a:lnTo>
                  <a:lnTo>
                    <a:pt x="0" y="202"/>
                  </a:lnTo>
                  <a:lnTo>
                    <a:pt x="1" y="212"/>
                  </a:lnTo>
                  <a:lnTo>
                    <a:pt x="2" y="221"/>
                  </a:lnTo>
                  <a:lnTo>
                    <a:pt x="4" y="230"/>
                  </a:lnTo>
                  <a:lnTo>
                    <a:pt x="6" y="240"/>
                  </a:lnTo>
                  <a:lnTo>
                    <a:pt x="9" y="248"/>
                  </a:lnTo>
                  <a:lnTo>
                    <a:pt x="11" y="257"/>
                  </a:lnTo>
                  <a:lnTo>
                    <a:pt x="15" y="266"/>
                  </a:lnTo>
                  <a:lnTo>
                    <a:pt x="19" y="274"/>
                  </a:lnTo>
                  <a:lnTo>
                    <a:pt x="23" y="283"/>
                  </a:lnTo>
                  <a:lnTo>
                    <a:pt x="27" y="291"/>
                  </a:lnTo>
                  <a:lnTo>
                    <a:pt x="32" y="299"/>
                  </a:lnTo>
                  <a:lnTo>
                    <a:pt x="38" y="306"/>
                  </a:lnTo>
                  <a:lnTo>
                    <a:pt x="44" y="313"/>
                  </a:lnTo>
                  <a:lnTo>
                    <a:pt x="50" y="320"/>
                  </a:lnTo>
                  <a:lnTo>
                    <a:pt x="56" y="327"/>
                  </a:lnTo>
                  <a:lnTo>
                    <a:pt x="63" y="333"/>
                  </a:lnTo>
                  <a:lnTo>
                    <a:pt x="70" y="339"/>
                  </a:lnTo>
                  <a:lnTo>
                    <a:pt x="77" y="345"/>
                  </a:lnTo>
                  <a:lnTo>
                    <a:pt x="84" y="350"/>
                  </a:lnTo>
                  <a:lnTo>
                    <a:pt x="92" y="355"/>
                  </a:lnTo>
                  <a:lnTo>
                    <a:pt x="100" y="359"/>
                  </a:lnTo>
                  <a:lnTo>
                    <a:pt x="109" y="365"/>
                  </a:lnTo>
                  <a:lnTo>
                    <a:pt x="117" y="368"/>
                  </a:lnTo>
                  <a:lnTo>
                    <a:pt x="126" y="372"/>
                  </a:lnTo>
                  <a:lnTo>
                    <a:pt x="135" y="375"/>
                  </a:lnTo>
                  <a:lnTo>
                    <a:pt x="144" y="377"/>
                  </a:lnTo>
                  <a:lnTo>
                    <a:pt x="153" y="379"/>
                  </a:lnTo>
                  <a:lnTo>
                    <a:pt x="162" y="381"/>
                  </a:lnTo>
                  <a:lnTo>
                    <a:pt x="172" y="382"/>
                  </a:lnTo>
                  <a:lnTo>
                    <a:pt x="182" y="383"/>
                  </a:lnTo>
                  <a:lnTo>
                    <a:pt x="192" y="383"/>
                  </a:lnTo>
                  <a:lnTo>
                    <a:pt x="192" y="383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endParaRPr>
            </a:p>
          </p:txBody>
        </p:sp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589" y="3246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宋体" charset="-122"/>
                </a:rPr>
                <a:t>初始态</a:t>
              </a: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宋体" charset="-122"/>
              </a:endParaRPr>
            </a:p>
          </p:txBody>
        </p:sp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1904" y="3112"/>
              <a:ext cx="767" cy="383"/>
            </a:xfrm>
            <a:custGeom>
              <a:avLst/>
              <a:gdLst>
                <a:gd name="T0" fmla="*/ 585 w 767"/>
                <a:gd name="T1" fmla="*/ 383 h 383"/>
                <a:gd name="T2" fmla="*/ 614 w 767"/>
                <a:gd name="T3" fmla="*/ 379 h 383"/>
                <a:gd name="T4" fmla="*/ 641 w 767"/>
                <a:gd name="T5" fmla="*/ 372 h 383"/>
                <a:gd name="T6" fmla="*/ 667 w 767"/>
                <a:gd name="T7" fmla="*/ 359 h 383"/>
                <a:gd name="T8" fmla="*/ 690 w 767"/>
                <a:gd name="T9" fmla="*/ 345 h 383"/>
                <a:gd name="T10" fmla="*/ 710 w 767"/>
                <a:gd name="T11" fmla="*/ 327 h 383"/>
                <a:gd name="T12" fmla="*/ 729 w 767"/>
                <a:gd name="T13" fmla="*/ 306 h 383"/>
                <a:gd name="T14" fmla="*/ 744 w 767"/>
                <a:gd name="T15" fmla="*/ 283 h 383"/>
                <a:gd name="T16" fmla="*/ 755 w 767"/>
                <a:gd name="T17" fmla="*/ 257 h 383"/>
                <a:gd name="T18" fmla="*/ 763 w 767"/>
                <a:gd name="T19" fmla="*/ 230 h 383"/>
                <a:gd name="T20" fmla="*/ 767 w 767"/>
                <a:gd name="T21" fmla="*/ 202 h 383"/>
                <a:gd name="T22" fmla="*/ 766 w 767"/>
                <a:gd name="T23" fmla="*/ 172 h 383"/>
                <a:gd name="T24" fmla="*/ 761 w 767"/>
                <a:gd name="T25" fmla="*/ 144 h 383"/>
                <a:gd name="T26" fmla="*/ 752 w 767"/>
                <a:gd name="T27" fmla="*/ 118 h 383"/>
                <a:gd name="T28" fmla="*/ 739 w 767"/>
                <a:gd name="T29" fmla="*/ 92 h 383"/>
                <a:gd name="T30" fmla="*/ 724 w 767"/>
                <a:gd name="T31" fmla="*/ 70 h 383"/>
                <a:gd name="T32" fmla="*/ 704 w 767"/>
                <a:gd name="T33" fmla="*/ 50 h 383"/>
                <a:gd name="T34" fmla="*/ 682 w 767"/>
                <a:gd name="T35" fmla="*/ 34 h 383"/>
                <a:gd name="T36" fmla="*/ 659 w 767"/>
                <a:gd name="T37" fmla="*/ 20 h 383"/>
                <a:gd name="T38" fmla="*/ 632 w 767"/>
                <a:gd name="T39" fmla="*/ 9 h 383"/>
                <a:gd name="T40" fmla="*/ 605 w 767"/>
                <a:gd name="T41" fmla="*/ 3 h 383"/>
                <a:gd name="T42" fmla="*/ 575 w 767"/>
                <a:gd name="T43" fmla="*/ 0 h 383"/>
                <a:gd name="T44" fmla="*/ 191 w 767"/>
                <a:gd name="T45" fmla="*/ 0 h 383"/>
                <a:gd name="T46" fmla="*/ 162 w 767"/>
                <a:gd name="T47" fmla="*/ 3 h 383"/>
                <a:gd name="T48" fmla="*/ 135 w 767"/>
                <a:gd name="T49" fmla="*/ 9 h 383"/>
                <a:gd name="T50" fmla="*/ 108 w 767"/>
                <a:gd name="T51" fmla="*/ 20 h 383"/>
                <a:gd name="T52" fmla="*/ 84 w 767"/>
                <a:gd name="T53" fmla="*/ 34 h 383"/>
                <a:gd name="T54" fmla="*/ 62 w 767"/>
                <a:gd name="T55" fmla="*/ 50 h 383"/>
                <a:gd name="T56" fmla="*/ 43 w 767"/>
                <a:gd name="T57" fmla="*/ 70 h 383"/>
                <a:gd name="T58" fmla="*/ 27 w 767"/>
                <a:gd name="T59" fmla="*/ 92 h 383"/>
                <a:gd name="T60" fmla="*/ 15 w 767"/>
                <a:gd name="T61" fmla="*/ 118 h 383"/>
                <a:gd name="T62" fmla="*/ 6 w 767"/>
                <a:gd name="T63" fmla="*/ 144 h 383"/>
                <a:gd name="T64" fmla="*/ 1 w 767"/>
                <a:gd name="T65" fmla="*/ 172 h 383"/>
                <a:gd name="T66" fmla="*/ 0 w 767"/>
                <a:gd name="T67" fmla="*/ 202 h 383"/>
                <a:gd name="T68" fmla="*/ 4 w 767"/>
                <a:gd name="T69" fmla="*/ 230 h 383"/>
                <a:gd name="T70" fmla="*/ 11 w 767"/>
                <a:gd name="T71" fmla="*/ 257 h 383"/>
                <a:gd name="T72" fmla="*/ 23 w 767"/>
                <a:gd name="T73" fmla="*/ 283 h 383"/>
                <a:gd name="T74" fmla="*/ 37 w 767"/>
                <a:gd name="T75" fmla="*/ 306 h 383"/>
                <a:gd name="T76" fmla="*/ 55 w 767"/>
                <a:gd name="T77" fmla="*/ 327 h 383"/>
                <a:gd name="T78" fmla="*/ 77 w 767"/>
                <a:gd name="T79" fmla="*/ 345 h 383"/>
                <a:gd name="T80" fmla="*/ 100 w 767"/>
                <a:gd name="T81" fmla="*/ 359 h 383"/>
                <a:gd name="T82" fmla="*/ 125 w 767"/>
                <a:gd name="T83" fmla="*/ 372 h 383"/>
                <a:gd name="T84" fmla="*/ 153 w 767"/>
                <a:gd name="T85" fmla="*/ 379 h 383"/>
                <a:gd name="T86" fmla="*/ 181 w 767"/>
                <a:gd name="T87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67" h="383">
                  <a:moveTo>
                    <a:pt x="191" y="383"/>
                  </a:moveTo>
                  <a:lnTo>
                    <a:pt x="575" y="383"/>
                  </a:lnTo>
                  <a:lnTo>
                    <a:pt x="585" y="383"/>
                  </a:lnTo>
                  <a:lnTo>
                    <a:pt x="595" y="382"/>
                  </a:lnTo>
                  <a:lnTo>
                    <a:pt x="605" y="381"/>
                  </a:lnTo>
                  <a:lnTo>
                    <a:pt x="614" y="379"/>
                  </a:lnTo>
                  <a:lnTo>
                    <a:pt x="623" y="377"/>
                  </a:lnTo>
                  <a:lnTo>
                    <a:pt x="632" y="375"/>
                  </a:lnTo>
                  <a:lnTo>
                    <a:pt x="641" y="372"/>
                  </a:lnTo>
                  <a:lnTo>
                    <a:pt x="650" y="368"/>
                  </a:lnTo>
                  <a:lnTo>
                    <a:pt x="659" y="365"/>
                  </a:lnTo>
                  <a:lnTo>
                    <a:pt x="667" y="359"/>
                  </a:lnTo>
                  <a:lnTo>
                    <a:pt x="675" y="355"/>
                  </a:lnTo>
                  <a:lnTo>
                    <a:pt x="682" y="350"/>
                  </a:lnTo>
                  <a:lnTo>
                    <a:pt x="690" y="345"/>
                  </a:lnTo>
                  <a:lnTo>
                    <a:pt x="697" y="339"/>
                  </a:lnTo>
                  <a:lnTo>
                    <a:pt x="704" y="333"/>
                  </a:lnTo>
                  <a:lnTo>
                    <a:pt x="710" y="327"/>
                  </a:lnTo>
                  <a:lnTo>
                    <a:pt x="718" y="320"/>
                  </a:lnTo>
                  <a:lnTo>
                    <a:pt x="724" y="313"/>
                  </a:lnTo>
                  <a:lnTo>
                    <a:pt x="729" y="306"/>
                  </a:lnTo>
                  <a:lnTo>
                    <a:pt x="734" y="299"/>
                  </a:lnTo>
                  <a:lnTo>
                    <a:pt x="739" y="291"/>
                  </a:lnTo>
                  <a:lnTo>
                    <a:pt x="744" y="283"/>
                  </a:lnTo>
                  <a:lnTo>
                    <a:pt x="748" y="274"/>
                  </a:lnTo>
                  <a:lnTo>
                    <a:pt x="752" y="266"/>
                  </a:lnTo>
                  <a:lnTo>
                    <a:pt x="755" y="257"/>
                  </a:lnTo>
                  <a:lnTo>
                    <a:pt x="758" y="248"/>
                  </a:lnTo>
                  <a:lnTo>
                    <a:pt x="761" y="239"/>
                  </a:lnTo>
                  <a:lnTo>
                    <a:pt x="763" y="230"/>
                  </a:lnTo>
                  <a:lnTo>
                    <a:pt x="765" y="221"/>
                  </a:lnTo>
                  <a:lnTo>
                    <a:pt x="766" y="212"/>
                  </a:lnTo>
                  <a:lnTo>
                    <a:pt x="767" y="202"/>
                  </a:lnTo>
                  <a:lnTo>
                    <a:pt x="767" y="192"/>
                  </a:lnTo>
                  <a:lnTo>
                    <a:pt x="767" y="182"/>
                  </a:lnTo>
                  <a:lnTo>
                    <a:pt x="766" y="172"/>
                  </a:lnTo>
                  <a:lnTo>
                    <a:pt x="765" y="162"/>
                  </a:lnTo>
                  <a:lnTo>
                    <a:pt x="763" y="153"/>
                  </a:lnTo>
                  <a:lnTo>
                    <a:pt x="761" y="144"/>
                  </a:lnTo>
                  <a:lnTo>
                    <a:pt x="758" y="135"/>
                  </a:lnTo>
                  <a:lnTo>
                    <a:pt x="755" y="126"/>
                  </a:lnTo>
                  <a:lnTo>
                    <a:pt x="752" y="118"/>
                  </a:lnTo>
                  <a:lnTo>
                    <a:pt x="748" y="109"/>
                  </a:lnTo>
                  <a:lnTo>
                    <a:pt x="744" y="100"/>
                  </a:lnTo>
                  <a:lnTo>
                    <a:pt x="739" y="92"/>
                  </a:lnTo>
                  <a:lnTo>
                    <a:pt x="734" y="85"/>
                  </a:lnTo>
                  <a:lnTo>
                    <a:pt x="729" y="77"/>
                  </a:lnTo>
                  <a:lnTo>
                    <a:pt x="724" y="70"/>
                  </a:lnTo>
                  <a:lnTo>
                    <a:pt x="718" y="63"/>
                  </a:lnTo>
                  <a:lnTo>
                    <a:pt x="710" y="57"/>
                  </a:lnTo>
                  <a:lnTo>
                    <a:pt x="704" y="50"/>
                  </a:lnTo>
                  <a:lnTo>
                    <a:pt x="697" y="45"/>
                  </a:lnTo>
                  <a:lnTo>
                    <a:pt x="690" y="39"/>
                  </a:lnTo>
                  <a:lnTo>
                    <a:pt x="682" y="34"/>
                  </a:lnTo>
                  <a:lnTo>
                    <a:pt x="675" y="29"/>
                  </a:lnTo>
                  <a:lnTo>
                    <a:pt x="667" y="24"/>
                  </a:lnTo>
                  <a:lnTo>
                    <a:pt x="659" y="20"/>
                  </a:lnTo>
                  <a:lnTo>
                    <a:pt x="650" y="15"/>
                  </a:lnTo>
                  <a:lnTo>
                    <a:pt x="641" y="12"/>
                  </a:lnTo>
                  <a:lnTo>
                    <a:pt x="632" y="9"/>
                  </a:lnTo>
                  <a:lnTo>
                    <a:pt x="623" y="6"/>
                  </a:lnTo>
                  <a:lnTo>
                    <a:pt x="614" y="4"/>
                  </a:lnTo>
                  <a:lnTo>
                    <a:pt x="605" y="3"/>
                  </a:lnTo>
                  <a:lnTo>
                    <a:pt x="595" y="1"/>
                  </a:lnTo>
                  <a:lnTo>
                    <a:pt x="585" y="1"/>
                  </a:lnTo>
                  <a:lnTo>
                    <a:pt x="575" y="0"/>
                  </a:lnTo>
                  <a:lnTo>
                    <a:pt x="575" y="0"/>
                  </a:lnTo>
                  <a:lnTo>
                    <a:pt x="575" y="0"/>
                  </a:lnTo>
                  <a:lnTo>
                    <a:pt x="191" y="0"/>
                  </a:lnTo>
                  <a:lnTo>
                    <a:pt x="181" y="1"/>
                  </a:lnTo>
                  <a:lnTo>
                    <a:pt x="172" y="1"/>
                  </a:lnTo>
                  <a:lnTo>
                    <a:pt x="162" y="3"/>
                  </a:lnTo>
                  <a:lnTo>
                    <a:pt x="153" y="4"/>
                  </a:lnTo>
                  <a:lnTo>
                    <a:pt x="144" y="6"/>
                  </a:lnTo>
                  <a:lnTo>
                    <a:pt x="135" y="9"/>
                  </a:lnTo>
                  <a:lnTo>
                    <a:pt x="125" y="12"/>
                  </a:lnTo>
                  <a:lnTo>
                    <a:pt x="116" y="15"/>
                  </a:lnTo>
                  <a:lnTo>
                    <a:pt x="108" y="20"/>
                  </a:lnTo>
                  <a:lnTo>
                    <a:pt x="100" y="24"/>
                  </a:lnTo>
                  <a:lnTo>
                    <a:pt x="92" y="29"/>
                  </a:lnTo>
                  <a:lnTo>
                    <a:pt x="84" y="34"/>
                  </a:lnTo>
                  <a:lnTo>
                    <a:pt x="77" y="39"/>
                  </a:lnTo>
                  <a:lnTo>
                    <a:pt x="70" y="45"/>
                  </a:lnTo>
                  <a:lnTo>
                    <a:pt x="62" y="50"/>
                  </a:lnTo>
                  <a:lnTo>
                    <a:pt x="55" y="57"/>
                  </a:lnTo>
                  <a:lnTo>
                    <a:pt x="49" y="63"/>
                  </a:lnTo>
                  <a:lnTo>
                    <a:pt x="43" y="70"/>
                  </a:lnTo>
                  <a:lnTo>
                    <a:pt x="37" y="77"/>
                  </a:lnTo>
                  <a:lnTo>
                    <a:pt x="32" y="85"/>
                  </a:lnTo>
                  <a:lnTo>
                    <a:pt x="27" y="92"/>
                  </a:lnTo>
                  <a:lnTo>
                    <a:pt x="23" y="100"/>
                  </a:lnTo>
                  <a:lnTo>
                    <a:pt x="19" y="109"/>
                  </a:lnTo>
                  <a:lnTo>
                    <a:pt x="15" y="118"/>
                  </a:lnTo>
                  <a:lnTo>
                    <a:pt x="11" y="126"/>
                  </a:lnTo>
                  <a:lnTo>
                    <a:pt x="8" y="135"/>
                  </a:lnTo>
                  <a:lnTo>
                    <a:pt x="6" y="144"/>
                  </a:lnTo>
                  <a:lnTo>
                    <a:pt x="4" y="153"/>
                  </a:lnTo>
                  <a:lnTo>
                    <a:pt x="2" y="162"/>
                  </a:lnTo>
                  <a:lnTo>
                    <a:pt x="1" y="172"/>
                  </a:lnTo>
                  <a:lnTo>
                    <a:pt x="0" y="182"/>
                  </a:lnTo>
                  <a:lnTo>
                    <a:pt x="0" y="192"/>
                  </a:lnTo>
                  <a:lnTo>
                    <a:pt x="0" y="202"/>
                  </a:lnTo>
                  <a:lnTo>
                    <a:pt x="1" y="212"/>
                  </a:lnTo>
                  <a:lnTo>
                    <a:pt x="2" y="221"/>
                  </a:lnTo>
                  <a:lnTo>
                    <a:pt x="4" y="230"/>
                  </a:lnTo>
                  <a:lnTo>
                    <a:pt x="6" y="240"/>
                  </a:lnTo>
                  <a:lnTo>
                    <a:pt x="8" y="248"/>
                  </a:lnTo>
                  <a:lnTo>
                    <a:pt x="11" y="257"/>
                  </a:lnTo>
                  <a:lnTo>
                    <a:pt x="15" y="266"/>
                  </a:lnTo>
                  <a:lnTo>
                    <a:pt x="19" y="274"/>
                  </a:lnTo>
                  <a:lnTo>
                    <a:pt x="23" y="283"/>
                  </a:lnTo>
                  <a:lnTo>
                    <a:pt x="27" y="291"/>
                  </a:lnTo>
                  <a:lnTo>
                    <a:pt x="32" y="299"/>
                  </a:lnTo>
                  <a:lnTo>
                    <a:pt x="37" y="306"/>
                  </a:lnTo>
                  <a:lnTo>
                    <a:pt x="43" y="313"/>
                  </a:lnTo>
                  <a:lnTo>
                    <a:pt x="49" y="320"/>
                  </a:lnTo>
                  <a:lnTo>
                    <a:pt x="55" y="327"/>
                  </a:lnTo>
                  <a:lnTo>
                    <a:pt x="62" y="333"/>
                  </a:lnTo>
                  <a:lnTo>
                    <a:pt x="70" y="339"/>
                  </a:lnTo>
                  <a:lnTo>
                    <a:pt x="77" y="345"/>
                  </a:lnTo>
                  <a:lnTo>
                    <a:pt x="84" y="350"/>
                  </a:lnTo>
                  <a:lnTo>
                    <a:pt x="92" y="355"/>
                  </a:lnTo>
                  <a:lnTo>
                    <a:pt x="100" y="359"/>
                  </a:lnTo>
                  <a:lnTo>
                    <a:pt x="108" y="365"/>
                  </a:lnTo>
                  <a:lnTo>
                    <a:pt x="116" y="368"/>
                  </a:lnTo>
                  <a:lnTo>
                    <a:pt x="125" y="372"/>
                  </a:lnTo>
                  <a:lnTo>
                    <a:pt x="135" y="375"/>
                  </a:lnTo>
                  <a:lnTo>
                    <a:pt x="144" y="377"/>
                  </a:lnTo>
                  <a:lnTo>
                    <a:pt x="153" y="379"/>
                  </a:lnTo>
                  <a:lnTo>
                    <a:pt x="162" y="381"/>
                  </a:lnTo>
                  <a:lnTo>
                    <a:pt x="172" y="382"/>
                  </a:lnTo>
                  <a:lnTo>
                    <a:pt x="181" y="383"/>
                  </a:lnTo>
                  <a:lnTo>
                    <a:pt x="191" y="383"/>
                  </a:lnTo>
                  <a:lnTo>
                    <a:pt x="191" y="3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endParaRPr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1904" y="3112"/>
              <a:ext cx="767" cy="383"/>
            </a:xfrm>
            <a:custGeom>
              <a:avLst/>
              <a:gdLst>
                <a:gd name="T0" fmla="*/ 585 w 767"/>
                <a:gd name="T1" fmla="*/ 383 h 383"/>
                <a:gd name="T2" fmla="*/ 614 w 767"/>
                <a:gd name="T3" fmla="*/ 379 h 383"/>
                <a:gd name="T4" fmla="*/ 641 w 767"/>
                <a:gd name="T5" fmla="*/ 372 h 383"/>
                <a:gd name="T6" fmla="*/ 667 w 767"/>
                <a:gd name="T7" fmla="*/ 359 h 383"/>
                <a:gd name="T8" fmla="*/ 690 w 767"/>
                <a:gd name="T9" fmla="*/ 345 h 383"/>
                <a:gd name="T10" fmla="*/ 710 w 767"/>
                <a:gd name="T11" fmla="*/ 327 h 383"/>
                <a:gd name="T12" fmla="*/ 729 w 767"/>
                <a:gd name="T13" fmla="*/ 306 h 383"/>
                <a:gd name="T14" fmla="*/ 744 w 767"/>
                <a:gd name="T15" fmla="*/ 283 h 383"/>
                <a:gd name="T16" fmla="*/ 755 w 767"/>
                <a:gd name="T17" fmla="*/ 257 h 383"/>
                <a:gd name="T18" fmla="*/ 763 w 767"/>
                <a:gd name="T19" fmla="*/ 230 h 383"/>
                <a:gd name="T20" fmla="*/ 767 w 767"/>
                <a:gd name="T21" fmla="*/ 202 h 383"/>
                <a:gd name="T22" fmla="*/ 766 w 767"/>
                <a:gd name="T23" fmla="*/ 172 h 383"/>
                <a:gd name="T24" fmla="*/ 761 w 767"/>
                <a:gd name="T25" fmla="*/ 144 h 383"/>
                <a:gd name="T26" fmla="*/ 752 w 767"/>
                <a:gd name="T27" fmla="*/ 118 h 383"/>
                <a:gd name="T28" fmla="*/ 739 w 767"/>
                <a:gd name="T29" fmla="*/ 92 h 383"/>
                <a:gd name="T30" fmla="*/ 724 w 767"/>
                <a:gd name="T31" fmla="*/ 70 h 383"/>
                <a:gd name="T32" fmla="*/ 704 w 767"/>
                <a:gd name="T33" fmla="*/ 50 h 383"/>
                <a:gd name="T34" fmla="*/ 682 w 767"/>
                <a:gd name="T35" fmla="*/ 34 h 383"/>
                <a:gd name="T36" fmla="*/ 659 w 767"/>
                <a:gd name="T37" fmla="*/ 20 h 383"/>
                <a:gd name="T38" fmla="*/ 632 w 767"/>
                <a:gd name="T39" fmla="*/ 9 h 383"/>
                <a:gd name="T40" fmla="*/ 605 w 767"/>
                <a:gd name="T41" fmla="*/ 3 h 383"/>
                <a:gd name="T42" fmla="*/ 575 w 767"/>
                <a:gd name="T43" fmla="*/ 0 h 383"/>
                <a:gd name="T44" fmla="*/ 191 w 767"/>
                <a:gd name="T45" fmla="*/ 0 h 383"/>
                <a:gd name="T46" fmla="*/ 162 w 767"/>
                <a:gd name="T47" fmla="*/ 3 h 383"/>
                <a:gd name="T48" fmla="*/ 135 w 767"/>
                <a:gd name="T49" fmla="*/ 9 h 383"/>
                <a:gd name="T50" fmla="*/ 108 w 767"/>
                <a:gd name="T51" fmla="*/ 20 h 383"/>
                <a:gd name="T52" fmla="*/ 84 w 767"/>
                <a:gd name="T53" fmla="*/ 34 h 383"/>
                <a:gd name="T54" fmla="*/ 62 w 767"/>
                <a:gd name="T55" fmla="*/ 50 h 383"/>
                <a:gd name="T56" fmla="*/ 43 w 767"/>
                <a:gd name="T57" fmla="*/ 70 h 383"/>
                <a:gd name="T58" fmla="*/ 27 w 767"/>
                <a:gd name="T59" fmla="*/ 92 h 383"/>
                <a:gd name="T60" fmla="*/ 15 w 767"/>
                <a:gd name="T61" fmla="*/ 118 h 383"/>
                <a:gd name="T62" fmla="*/ 6 w 767"/>
                <a:gd name="T63" fmla="*/ 144 h 383"/>
                <a:gd name="T64" fmla="*/ 1 w 767"/>
                <a:gd name="T65" fmla="*/ 172 h 383"/>
                <a:gd name="T66" fmla="*/ 0 w 767"/>
                <a:gd name="T67" fmla="*/ 202 h 383"/>
                <a:gd name="T68" fmla="*/ 4 w 767"/>
                <a:gd name="T69" fmla="*/ 230 h 383"/>
                <a:gd name="T70" fmla="*/ 11 w 767"/>
                <a:gd name="T71" fmla="*/ 257 h 383"/>
                <a:gd name="T72" fmla="*/ 23 w 767"/>
                <a:gd name="T73" fmla="*/ 283 h 383"/>
                <a:gd name="T74" fmla="*/ 37 w 767"/>
                <a:gd name="T75" fmla="*/ 306 h 383"/>
                <a:gd name="T76" fmla="*/ 55 w 767"/>
                <a:gd name="T77" fmla="*/ 327 h 383"/>
                <a:gd name="T78" fmla="*/ 77 w 767"/>
                <a:gd name="T79" fmla="*/ 345 h 383"/>
                <a:gd name="T80" fmla="*/ 100 w 767"/>
                <a:gd name="T81" fmla="*/ 359 h 383"/>
                <a:gd name="T82" fmla="*/ 125 w 767"/>
                <a:gd name="T83" fmla="*/ 372 h 383"/>
                <a:gd name="T84" fmla="*/ 153 w 767"/>
                <a:gd name="T85" fmla="*/ 379 h 383"/>
                <a:gd name="T86" fmla="*/ 181 w 767"/>
                <a:gd name="T87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67" h="383">
                  <a:moveTo>
                    <a:pt x="191" y="383"/>
                  </a:moveTo>
                  <a:lnTo>
                    <a:pt x="575" y="383"/>
                  </a:lnTo>
                  <a:lnTo>
                    <a:pt x="585" y="383"/>
                  </a:lnTo>
                  <a:lnTo>
                    <a:pt x="595" y="382"/>
                  </a:lnTo>
                  <a:lnTo>
                    <a:pt x="605" y="381"/>
                  </a:lnTo>
                  <a:lnTo>
                    <a:pt x="614" y="379"/>
                  </a:lnTo>
                  <a:lnTo>
                    <a:pt x="623" y="377"/>
                  </a:lnTo>
                  <a:lnTo>
                    <a:pt x="632" y="375"/>
                  </a:lnTo>
                  <a:lnTo>
                    <a:pt x="641" y="372"/>
                  </a:lnTo>
                  <a:lnTo>
                    <a:pt x="650" y="368"/>
                  </a:lnTo>
                  <a:lnTo>
                    <a:pt x="659" y="365"/>
                  </a:lnTo>
                  <a:lnTo>
                    <a:pt x="667" y="359"/>
                  </a:lnTo>
                  <a:lnTo>
                    <a:pt x="675" y="355"/>
                  </a:lnTo>
                  <a:lnTo>
                    <a:pt x="682" y="350"/>
                  </a:lnTo>
                  <a:lnTo>
                    <a:pt x="690" y="345"/>
                  </a:lnTo>
                  <a:lnTo>
                    <a:pt x="697" y="339"/>
                  </a:lnTo>
                  <a:lnTo>
                    <a:pt x="704" y="333"/>
                  </a:lnTo>
                  <a:lnTo>
                    <a:pt x="710" y="327"/>
                  </a:lnTo>
                  <a:lnTo>
                    <a:pt x="718" y="320"/>
                  </a:lnTo>
                  <a:lnTo>
                    <a:pt x="724" y="313"/>
                  </a:lnTo>
                  <a:lnTo>
                    <a:pt x="729" y="306"/>
                  </a:lnTo>
                  <a:lnTo>
                    <a:pt x="734" y="299"/>
                  </a:lnTo>
                  <a:lnTo>
                    <a:pt x="739" y="291"/>
                  </a:lnTo>
                  <a:lnTo>
                    <a:pt x="744" y="283"/>
                  </a:lnTo>
                  <a:lnTo>
                    <a:pt x="748" y="274"/>
                  </a:lnTo>
                  <a:lnTo>
                    <a:pt x="752" y="266"/>
                  </a:lnTo>
                  <a:lnTo>
                    <a:pt x="755" y="257"/>
                  </a:lnTo>
                  <a:lnTo>
                    <a:pt x="758" y="248"/>
                  </a:lnTo>
                  <a:lnTo>
                    <a:pt x="761" y="239"/>
                  </a:lnTo>
                  <a:lnTo>
                    <a:pt x="763" y="230"/>
                  </a:lnTo>
                  <a:lnTo>
                    <a:pt x="765" y="221"/>
                  </a:lnTo>
                  <a:lnTo>
                    <a:pt x="766" y="212"/>
                  </a:lnTo>
                  <a:lnTo>
                    <a:pt x="767" y="202"/>
                  </a:lnTo>
                  <a:lnTo>
                    <a:pt x="767" y="192"/>
                  </a:lnTo>
                  <a:lnTo>
                    <a:pt x="767" y="182"/>
                  </a:lnTo>
                  <a:lnTo>
                    <a:pt x="766" y="172"/>
                  </a:lnTo>
                  <a:lnTo>
                    <a:pt x="765" y="162"/>
                  </a:lnTo>
                  <a:lnTo>
                    <a:pt x="763" y="153"/>
                  </a:lnTo>
                  <a:lnTo>
                    <a:pt x="761" y="144"/>
                  </a:lnTo>
                  <a:lnTo>
                    <a:pt x="758" y="135"/>
                  </a:lnTo>
                  <a:lnTo>
                    <a:pt x="755" y="126"/>
                  </a:lnTo>
                  <a:lnTo>
                    <a:pt x="752" y="118"/>
                  </a:lnTo>
                  <a:lnTo>
                    <a:pt x="748" y="109"/>
                  </a:lnTo>
                  <a:lnTo>
                    <a:pt x="744" y="100"/>
                  </a:lnTo>
                  <a:lnTo>
                    <a:pt x="739" y="92"/>
                  </a:lnTo>
                  <a:lnTo>
                    <a:pt x="734" y="85"/>
                  </a:lnTo>
                  <a:lnTo>
                    <a:pt x="729" y="77"/>
                  </a:lnTo>
                  <a:lnTo>
                    <a:pt x="724" y="70"/>
                  </a:lnTo>
                  <a:lnTo>
                    <a:pt x="718" y="63"/>
                  </a:lnTo>
                  <a:lnTo>
                    <a:pt x="710" y="57"/>
                  </a:lnTo>
                  <a:lnTo>
                    <a:pt x="704" y="50"/>
                  </a:lnTo>
                  <a:lnTo>
                    <a:pt x="697" y="45"/>
                  </a:lnTo>
                  <a:lnTo>
                    <a:pt x="690" y="39"/>
                  </a:lnTo>
                  <a:lnTo>
                    <a:pt x="682" y="34"/>
                  </a:lnTo>
                  <a:lnTo>
                    <a:pt x="675" y="29"/>
                  </a:lnTo>
                  <a:lnTo>
                    <a:pt x="667" y="24"/>
                  </a:lnTo>
                  <a:lnTo>
                    <a:pt x="659" y="20"/>
                  </a:lnTo>
                  <a:lnTo>
                    <a:pt x="650" y="15"/>
                  </a:lnTo>
                  <a:lnTo>
                    <a:pt x="641" y="12"/>
                  </a:lnTo>
                  <a:lnTo>
                    <a:pt x="632" y="9"/>
                  </a:lnTo>
                  <a:lnTo>
                    <a:pt x="623" y="6"/>
                  </a:lnTo>
                  <a:lnTo>
                    <a:pt x="614" y="4"/>
                  </a:lnTo>
                  <a:lnTo>
                    <a:pt x="605" y="3"/>
                  </a:lnTo>
                  <a:lnTo>
                    <a:pt x="595" y="1"/>
                  </a:lnTo>
                  <a:lnTo>
                    <a:pt x="585" y="1"/>
                  </a:lnTo>
                  <a:lnTo>
                    <a:pt x="575" y="0"/>
                  </a:lnTo>
                  <a:lnTo>
                    <a:pt x="575" y="0"/>
                  </a:lnTo>
                  <a:lnTo>
                    <a:pt x="575" y="0"/>
                  </a:lnTo>
                  <a:lnTo>
                    <a:pt x="191" y="0"/>
                  </a:lnTo>
                  <a:lnTo>
                    <a:pt x="181" y="1"/>
                  </a:lnTo>
                  <a:lnTo>
                    <a:pt x="172" y="1"/>
                  </a:lnTo>
                  <a:lnTo>
                    <a:pt x="162" y="3"/>
                  </a:lnTo>
                  <a:lnTo>
                    <a:pt x="153" y="4"/>
                  </a:lnTo>
                  <a:lnTo>
                    <a:pt x="144" y="6"/>
                  </a:lnTo>
                  <a:lnTo>
                    <a:pt x="135" y="9"/>
                  </a:lnTo>
                  <a:lnTo>
                    <a:pt x="125" y="12"/>
                  </a:lnTo>
                  <a:lnTo>
                    <a:pt x="116" y="15"/>
                  </a:lnTo>
                  <a:lnTo>
                    <a:pt x="108" y="20"/>
                  </a:lnTo>
                  <a:lnTo>
                    <a:pt x="100" y="24"/>
                  </a:lnTo>
                  <a:lnTo>
                    <a:pt x="92" y="29"/>
                  </a:lnTo>
                  <a:lnTo>
                    <a:pt x="84" y="34"/>
                  </a:lnTo>
                  <a:lnTo>
                    <a:pt x="77" y="39"/>
                  </a:lnTo>
                  <a:lnTo>
                    <a:pt x="70" y="45"/>
                  </a:lnTo>
                  <a:lnTo>
                    <a:pt x="62" y="50"/>
                  </a:lnTo>
                  <a:lnTo>
                    <a:pt x="55" y="57"/>
                  </a:lnTo>
                  <a:lnTo>
                    <a:pt x="49" y="63"/>
                  </a:lnTo>
                  <a:lnTo>
                    <a:pt x="43" y="70"/>
                  </a:lnTo>
                  <a:lnTo>
                    <a:pt x="37" y="77"/>
                  </a:lnTo>
                  <a:lnTo>
                    <a:pt x="32" y="85"/>
                  </a:lnTo>
                  <a:lnTo>
                    <a:pt x="27" y="92"/>
                  </a:lnTo>
                  <a:lnTo>
                    <a:pt x="23" y="100"/>
                  </a:lnTo>
                  <a:lnTo>
                    <a:pt x="19" y="109"/>
                  </a:lnTo>
                  <a:lnTo>
                    <a:pt x="15" y="118"/>
                  </a:lnTo>
                  <a:lnTo>
                    <a:pt x="11" y="126"/>
                  </a:lnTo>
                  <a:lnTo>
                    <a:pt x="8" y="135"/>
                  </a:lnTo>
                  <a:lnTo>
                    <a:pt x="6" y="144"/>
                  </a:lnTo>
                  <a:lnTo>
                    <a:pt x="4" y="153"/>
                  </a:lnTo>
                  <a:lnTo>
                    <a:pt x="2" y="162"/>
                  </a:lnTo>
                  <a:lnTo>
                    <a:pt x="1" y="172"/>
                  </a:lnTo>
                  <a:lnTo>
                    <a:pt x="0" y="182"/>
                  </a:lnTo>
                  <a:lnTo>
                    <a:pt x="0" y="192"/>
                  </a:lnTo>
                  <a:lnTo>
                    <a:pt x="0" y="202"/>
                  </a:lnTo>
                  <a:lnTo>
                    <a:pt x="1" y="212"/>
                  </a:lnTo>
                  <a:lnTo>
                    <a:pt x="2" y="221"/>
                  </a:lnTo>
                  <a:lnTo>
                    <a:pt x="4" y="230"/>
                  </a:lnTo>
                  <a:lnTo>
                    <a:pt x="6" y="240"/>
                  </a:lnTo>
                  <a:lnTo>
                    <a:pt x="8" y="248"/>
                  </a:lnTo>
                  <a:lnTo>
                    <a:pt x="11" y="257"/>
                  </a:lnTo>
                  <a:lnTo>
                    <a:pt x="15" y="266"/>
                  </a:lnTo>
                  <a:lnTo>
                    <a:pt x="19" y="274"/>
                  </a:lnTo>
                  <a:lnTo>
                    <a:pt x="23" y="283"/>
                  </a:lnTo>
                  <a:lnTo>
                    <a:pt x="27" y="291"/>
                  </a:lnTo>
                  <a:lnTo>
                    <a:pt x="32" y="299"/>
                  </a:lnTo>
                  <a:lnTo>
                    <a:pt x="37" y="306"/>
                  </a:lnTo>
                  <a:lnTo>
                    <a:pt x="43" y="313"/>
                  </a:lnTo>
                  <a:lnTo>
                    <a:pt x="49" y="320"/>
                  </a:lnTo>
                  <a:lnTo>
                    <a:pt x="55" y="327"/>
                  </a:lnTo>
                  <a:lnTo>
                    <a:pt x="62" y="333"/>
                  </a:lnTo>
                  <a:lnTo>
                    <a:pt x="70" y="339"/>
                  </a:lnTo>
                  <a:lnTo>
                    <a:pt x="77" y="345"/>
                  </a:lnTo>
                  <a:lnTo>
                    <a:pt x="84" y="350"/>
                  </a:lnTo>
                  <a:lnTo>
                    <a:pt x="92" y="355"/>
                  </a:lnTo>
                  <a:lnTo>
                    <a:pt x="100" y="359"/>
                  </a:lnTo>
                  <a:lnTo>
                    <a:pt x="108" y="365"/>
                  </a:lnTo>
                  <a:lnTo>
                    <a:pt x="116" y="368"/>
                  </a:lnTo>
                  <a:lnTo>
                    <a:pt x="125" y="372"/>
                  </a:lnTo>
                  <a:lnTo>
                    <a:pt x="135" y="375"/>
                  </a:lnTo>
                  <a:lnTo>
                    <a:pt x="144" y="377"/>
                  </a:lnTo>
                  <a:lnTo>
                    <a:pt x="153" y="379"/>
                  </a:lnTo>
                  <a:lnTo>
                    <a:pt x="162" y="381"/>
                  </a:lnTo>
                  <a:lnTo>
                    <a:pt x="172" y="382"/>
                  </a:lnTo>
                  <a:lnTo>
                    <a:pt x="181" y="383"/>
                  </a:lnTo>
                  <a:lnTo>
                    <a:pt x="191" y="383"/>
                  </a:lnTo>
                  <a:lnTo>
                    <a:pt x="191" y="383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endParaRPr>
            </a:p>
          </p:txBody>
        </p:sp>
        <p:sp>
          <p:nvSpPr>
            <p:cNvPr id="50" name="Rectangle 13"/>
            <p:cNvSpPr>
              <a:spLocks noChangeArrowheads="1"/>
            </p:cNvSpPr>
            <p:nvPr/>
          </p:nvSpPr>
          <p:spPr bwMode="auto">
            <a:xfrm>
              <a:off x="2125" y="3246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宋体" charset="-122"/>
                </a:rPr>
                <a:t>运行态</a:t>
              </a: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宋体" charset="-122"/>
              </a:endParaRPr>
            </a:p>
          </p:txBody>
        </p: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>
              <a:off x="1136" y="3304"/>
              <a:ext cx="70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endParaRPr>
            </a:p>
          </p:txBody>
        </p:sp>
        <p:sp>
          <p:nvSpPr>
            <p:cNvPr id="52" name="Freeform 15"/>
            <p:cNvSpPr>
              <a:spLocks/>
            </p:cNvSpPr>
            <p:nvPr/>
          </p:nvSpPr>
          <p:spPr bwMode="auto">
            <a:xfrm>
              <a:off x="1828" y="3267"/>
              <a:ext cx="76" cy="74"/>
            </a:xfrm>
            <a:custGeom>
              <a:avLst/>
              <a:gdLst>
                <a:gd name="T0" fmla="*/ 0 w 76"/>
                <a:gd name="T1" fmla="*/ 0 h 74"/>
                <a:gd name="T2" fmla="*/ 76 w 76"/>
                <a:gd name="T3" fmla="*/ 37 h 74"/>
                <a:gd name="T4" fmla="*/ 0 w 76"/>
                <a:gd name="T5" fmla="*/ 74 h 74"/>
                <a:gd name="T6" fmla="*/ 0 w 76"/>
                <a:gd name="T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74">
                  <a:moveTo>
                    <a:pt x="0" y="0"/>
                  </a:moveTo>
                  <a:lnTo>
                    <a:pt x="76" y="37"/>
                  </a:lnTo>
                  <a:lnTo>
                    <a:pt x="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endParaRPr>
            </a:p>
          </p:txBody>
        </p:sp>
        <p:sp>
          <p:nvSpPr>
            <p:cNvPr id="53" name="Freeform 16"/>
            <p:cNvSpPr>
              <a:spLocks/>
            </p:cNvSpPr>
            <p:nvPr/>
          </p:nvSpPr>
          <p:spPr bwMode="auto">
            <a:xfrm>
              <a:off x="3439" y="3112"/>
              <a:ext cx="768" cy="383"/>
            </a:xfrm>
            <a:custGeom>
              <a:avLst/>
              <a:gdLst>
                <a:gd name="T0" fmla="*/ 585 w 768"/>
                <a:gd name="T1" fmla="*/ 383 h 383"/>
                <a:gd name="T2" fmla="*/ 615 w 768"/>
                <a:gd name="T3" fmla="*/ 379 h 383"/>
                <a:gd name="T4" fmla="*/ 642 w 768"/>
                <a:gd name="T5" fmla="*/ 372 h 383"/>
                <a:gd name="T6" fmla="*/ 667 w 768"/>
                <a:gd name="T7" fmla="*/ 359 h 383"/>
                <a:gd name="T8" fmla="*/ 691 w 768"/>
                <a:gd name="T9" fmla="*/ 345 h 383"/>
                <a:gd name="T10" fmla="*/ 711 w 768"/>
                <a:gd name="T11" fmla="*/ 327 h 383"/>
                <a:gd name="T12" fmla="*/ 729 w 768"/>
                <a:gd name="T13" fmla="*/ 306 h 383"/>
                <a:gd name="T14" fmla="*/ 745 w 768"/>
                <a:gd name="T15" fmla="*/ 283 h 383"/>
                <a:gd name="T16" fmla="*/ 756 w 768"/>
                <a:gd name="T17" fmla="*/ 257 h 383"/>
                <a:gd name="T18" fmla="*/ 764 w 768"/>
                <a:gd name="T19" fmla="*/ 230 h 383"/>
                <a:gd name="T20" fmla="*/ 767 w 768"/>
                <a:gd name="T21" fmla="*/ 202 h 383"/>
                <a:gd name="T22" fmla="*/ 767 w 768"/>
                <a:gd name="T23" fmla="*/ 172 h 383"/>
                <a:gd name="T24" fmla="*/ 762 w 768"/>
                <a:gd name="T25" fmla="*/ 144 h 383"/>
                <a:gd name="T26" fmla="*/ 753 w 768"/>
                <a:gd name="T27" fmla="*/ 118 h 383"/>
                <a:gd name="T28" fmla="*/ 740 w 768"/>
                <a:gd name="T29" fmla="*/ 92 h 383"/>
                <a:gd name="T30" fmla="*/ 723 w 768"/>
                <a:gd name="T31" fmla="*/ 70 h 383"/>
                <a:gd name="T32" fmla="*/ 705 w 768"/>
                <a:gd name="T33" fmla="*/ 50 h 383"/>
                <a:gd name="T34" fmla="*/ 683 w 768"/>
                <a:gd name="T35" fmla="*/ 34 h 383"/>
                <a:gd name="T36" fmla="*/ 659 w 768"/>
                <a:gd name="T37" fmla="*/ 20 h 383"/>
                <a:gd name="T38" fmla="*/ 633 w 768"/>
                <a:gd name="T39" fmla="*/ 9 h 383"/>
                <a:gd name="T40" fmla="*/ 605 w 768"/>
                <a:gd name="T41" fmla="*/ 3 h 383"/>
                <a:gd name="T42" fmla="*/ 576 w 768"/>
                <a:gd name="T43" fmla="*/ 0 h 383"/>
                <a:gd name="T44" fmla="*/ 192 w 768"/>
                <a:gd name="T45" fmla="*/ 0 h 383"/>
                <a:gd name="T46" fmla="*/ 163 w 768"/>
                <a:gd name="T47" fmla="*/ 3 h 383"/>
                <a:gd name="T48" fmla="*/ 134 w 768"/>
                <a:gd name="T49" fmla="*/ 9 h 383"/>
                <a:gd name="T50" fmla="*/ 109 w 768"/>
                <a:gd name="T51" fmla="*/ 20 h 383"/>
                <a:gd name="T52" fmla="*/ 85 w 768"/>
                <a:gd name="T53" fmla="*/ 34 h 383"/>
                <a:gd name="T54" fmla="*/ 63 w 768"/>
                <a:gd name="T55" fmla="*/ 50 h 383"/>
                <a:gd name="T56" fmla="*/ 44 w 768"/>
                <a:gd name="T57" fmla="*/ 70 h 383"/>
                <a:gd name="T58" fmla="*/ 28 w 768"/>
                <a:gd name="T59" fmla="*/ 92 h 383"/>
                <a:gd name="T60" fmla="*/ 14 w 768"/>
                <a:gd name="T61" fmla="*/ 118 h 383"/>
                <a:gd name="T62" fmla="*/ 6 w 768"/>
                <a:gd name="T63" fmla="*/ 144 h 383"/>
                <a:gd name="T64" fmla="*/ 1 w 768"/>
                <a:gd name="T65" fmla="*/ 172 h 383"/>
                <a:gd name="T66" fmla="*/ 0 w 768"/>
                <a:gd name="T67" fmla="*/ 202 h 383"/>
                <a:gd name="T68" fmla="*/ 3 w 768"/>
                <a:gd name="T69" fmla="*/ 230 h 383"/>
                <a:gd name="T70" fmla="*/ 11 w 768"/>
                <a:gd name="T71" fmla="*/ 257 h 383"/>
                <a:gd name="T72" fmla="*/ 23 w 768"/>
                <a:gd name="T73" fmla="*/ 283 h 383"/>
                <a:gd name="T74" fmla="*/ 38 w 768"/>
                <a:gd name="T75" fmla="*/ 306 h 383"/>
                <a:gd name="T76" fmla="*/ 56 w 768"/>
                <a:gd name="T77" fmla="*/ 327 h 383"/>
                <a:gd name="T78" fmla="*/ 77 w 768"/>
                <a:gd name="T79" fmla="*/ 345 h 383"/>
                <a:gd name="T80" fmla="*/ 101 w 768"/>
                <a:gd name="T81" fmla="*/ 359 h 383"/>
                <a:gd name="T82" fmla="*/ 126 w 768"/>
                <a:gd name="T83" fmla="*/ 372 h 383"/>
                <a:gd name="T84" fmla="*/ 154 w 768"/>
                <a:gd name="T85" fmla="*/ 379 h 383"/>
                <a:gd name="T86" fmla="*/ 182 w 768"/>
                <a:gd name="T87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68" h="383">
                  <a:moveTo>
                    <a:pt x="192" y="383"/>
                  </a:moveTo>
                  <a:lnTo>
                    <a:pt x="576" y="383"/>
                  </a:lnTo>
                  <a:lnTo>
                    <a:pt x="585" y="383"/>
                  </a:lnTo>
                  <a:lnTo>
                    <a:pt x="595" y="382"/>
                  </a:lnTo>
                  <a:lnTo>
                    <a:pt x="605" y="381"/>
                  </a:lnTo>
                  <a:lnTo>
                    <a:pt x="615" y="379"/>
                  </a:lnTo>
                  <a:lnTo>
                    <a:pt x="624" y="377"/>
                  </a:lnTo>
                  <a:lnTo>
                    <a:pt x="633" y="375"/>
                  </a:lnTo>
                  <a:lnTo>
                    <a:pt x="642" y="372"/>
                  </a:lnTo>
                  <a:lnTo>
                    <a:pt x="650" y="368"/>
                  </a:lnTo>
                  <a:lnTo>
                    <a:pt x="659" y="365"/>
                  </a:lnTo>
                  <a:lnTo>
                    <a:pt x="667" y="359"/>
                  </a:lnTo>
                  <a:lnTo>
                    <a:pt x="676" y="355"/>
                  </a:lnTo>
                  <a:lnTo>
                    <a:pt x="683" y="350"/>
                  </a:lnTo>
                  <a:lnTo>
                    <a:pt x="691" y="345"/>
                  </a:lnTo>
                  <a:lnTo>
                    <a:pt x="698" y="339"/>
                  </a:lnTo>
                  <a:lnTo>
                    <a:pt x="705" y="333"/>
                  </a:lnTo>
                  <a:lnTo>
                    <a:pt x="711" y="327"/>
                  </a:lnTo>
                  <a:lnTo>
                    <a:pt x="717" y="320"/>
                  </a:lnTo>
                  <a:lnTo>
                    <a:pt x="723" y="313"/>
                  </a:lnTo>
                  <a:lnTo>
                    <a:pt x="729" y="306"/>
                  </a:lnTo>
                  <a:lnTo>
                    <a:pt x="735" y="299"/>
                  </a:lnTo>
                  <a:lnTo>
                    <a:pt x="740" y="291"/>
                  </a:lnTo>
                  <a:lnTo>
                    <a:pt x="745" y="283"/>
                  </a:lnTo>
                  <a:lnTo>
                    <a:pt x="749" y="274"/>
                  </a:lnTo>
                  <a:lnTo>
                    <a:pt x="753" y="266"/>
                  </a:lnTo>
                  <a:lnTo>
                    <a:pt x="756" y="257"/>
                  </a:lnTo>
                  <a:lnTo>
                    <a:pt x="759" y="248"/>
                  </a:lnTo>
                  <a:lnTo>
                    <a:pt x="762" y="239"/>
                  </a:lnTo>
                  <a:lnTo>
                    <a:pt x="764" y="230"/>
                  </a:lnTo>
                  <a:lnTo>
                    <a:pt x="765" y="221"/>
                  </a:lnTo>
                  <a:lnTo>
                    <a:pt x="767" y="212"/>
                  </a:lnTo>
                  <a:lnTo>
                    <a:pt x="767" y="202"/>
                  </a:lnTo>
                  <a:lnTo>
                    <a:pt x="768" y="192"/>
                  </a:lnTo>
                  <a:lnTo>
                    <a:pt x="767" y="182"/>
                  </a:lnTo>
                  <a:lnTo>
                    <a:pt x="767" y="172"/>
                  </a:lnTo>
                  <a:lnTo>
                    <a:pt x="765" y="162"/>
                  </a:lnTo>
                  <a:lnTo>
                    <a:pt x="764" y="153"/>
                  </a:lnTo>
                  <a:lnTo>
                    <a:pt x="762" y="144"/>
                  </a:lnTo>
                  <a:lnTo>
                    <a:pt x="759" y="135"/>
                  </a:lnTo>
                  <a:lnTo>
                    <a:pt x="756" y="126"/>
                  </a:lnTo>
                  <a:lnTo>
                    <a:pt x="753" y="118"/>
                  </a:lnTo>
                  <a:lnTo>
                    <a:pt x="749" y="109"/>
                  </a:lnTo>
                  <a:lnTo>
                    <a:pt x="745" y="100"/>
                  </a:lnTo>
                  <a:lnTo>
                    <a:pt x="740" y="92"/>
                  </a:lnTo>
                  <a:lnTo>
                    <a:pt x="735" y="85"/>
                  </a:lnTo>
                  <a:lnTo>
                    <a:pt x="729" y="77"/>
                  </a:lnTo>
                  <a:lnTo>
                    <a:pt x="723" y="70"/>
                  </a:lnTo>
                  <a:lnTo>
                    <a:pt x="717" y="63"/>
                  </a:lnTo>
                  <a:lnTo>
                    <a:pt x="711" y="57"/>
                  </a:lnTo>
                  <a:lnTo>
                    <a:pt x="705" y="50"/>
                  </a:lnTo>
                  <a:lnTo>
                    <a:pt x="698" y="45"/>
                  </a:lnTo>
                  <a:lnTo>
                    <a:pt x="691" y="39"/>
                  </a:lnTo>
                  <a:lnTo>
                    <a:pt x="683" y="34"/>
                  </a:lnTo>
                  <a:lnTo>
                    <a:pt x="676" y="29"/>
                  </a:lnTo>
                  <a:lnTo>
                    <a:pt x="667" y="24"/>
                  </a:lnTo>
                  <a:lnTo>
                    <a:pt x="659" y="20"/>
                  </a:lnTo>
                  <a:lnTo>
                    <a:pt x="650" y="15"/>
                  </a:lnTo>
                  <a:lnTo>
                    <a:pt x="642" y="12"/>
                  </a:lnTo>
                  <a:lnTo>
                    <a:pt x="633" y="9"/>
                  </a:lnTo>
                  <a:lnTo>
                    <a:pt x="624" y="6"/>
                  </a:lnTo>
                  <a:lnTo>
                    <a:pt x="615" y="4"/>
                  </a:lnTo>
                  <a:lnTo>
                    <a:pt x="605" y="3"/>
                  </a:lnTo>
                  <a:lnTo>
                    <a:pt x="595" y="1"/>
                  </a:lnTo>
                  <a:lnTo>
                    <a:pt x="585" y="1"/>
                  </a:lnTo>
                  <a:lnTo>
                    <a:pt x="576" y="0"/>
                  </a:lnTo>
                  <a:lnTo>
                    <a:pt x="576" y="0"/>
                  </a:lnTo>
                  <a:lnTo>
                    <a:pt x="576" y="0"/>
                  </a:lnTo>
                  <a:lnTo>
                    <a:pt x="192" y="0"/>
                  </a:lnTo>
                  <a:lnTo>
                    <a:pt x="182" y="1"/>
                  </a:lnTo>
                  <a:lnTo>
                    <a:pt x="172" y="1"/>
                  </a:lnTo>
                  <a:lnTo>
                    <a:pt x="163" y="3"/>
                  </a:lnTo>
                  <a:lnTo>
                    <a:pt x="154" y="4"/>
                  </a:lnTo>
                  <a:lnTo>
                    <a:pt x="143" y="6"/>
                  </a:lnTo>
                  <a:lnTo>
                    <a:pt x="134" y="9"/>
                  </a:lnTo>
                  <a:lnTo>
                    <a:pt x="126" y="12"/>
                  </a:lnTo>
                  <a:lnTo>
                    <a:pt x="117" y="15"/>
                  </a:lnTo>
                  <a:lnTo>
                    <a:pt x="109" y="20"/>
                  </a:lnTo>
                  <a:lnTo>
                    <a:pt x="101" y="24"/>
                  </a:lnTo>
                  <a:lnTo>
                    <a:pt x="93" y="29"/>
                  </a:lnTo>
                  <a:lnTo>
                    <a:pt x="85" y="34"/>
                  </a:lnTo>
                  <a:lnTo>
                    <a:pt x="77" y="39"/>
                  </a:lnTo>
                  <a:lnTo>
                    <a:pt x="69" y="45"/>
                  </a:lnTo>
                  <a:lnTo>
                    <a:pt x="63" y="50"/>
                  </a:lnTo>
                  <a:lnTo>
                    <a:pt x="56" y="57"/>
                  </a:lnTo>
                  <a:lnTo>
                    <a:pt x="50" y="63"/>
                  </a:lnTo>
                  <a:lnTo>
                    <a:pt x="44" y="70"/>
                  </a:lnTo>
                  <a:lnTo>
                    <a:pt x="38" y="77"/>
                  </a:lnTo>
                  <a:lnTo>
                    <a:pt x="33" y="85"/>
                  </a:lnTo>
                  <a:lnTo>
                    <a:pt x="28" y="92"/>
                  </a:lnTo>
                  <a:lnTo>
                    <a:pt x="23" y="100"/>
                  </a:lnTo>
                  <a:lnTo>
                    <a:pt x="18" y="109"/>
                  </a:lnTo>
                  <a:lnTo>
                    <a:pt x="14" y="118"/>
                  </a:lnTo>
                  <a:lnTo>
                    <a:pt x="11" y="126"/>
                  </a:lnTo>
                  <a:lnTo>
                    <a:pt x="8" y="135"/>
                  </a:lnTo>
                  <a:lnTo>
                    <a:pt x="6" y="144"/>
                  </a:lnTo>
                  <a:lnTo>
                    <a:pt x="3" y="153"/>
                  </a:lnTo>
                  <a:lnTo>
                    <a:pt x="2" y="162"/>
                  </a:lnTo>
                  <a:lnTo>
                    <a:pt x="1" y="172"/>
                  </a:lnTo>
                  <a:lnTo>
                    <a:pt x="0" y="182"/>
                  </a:lnTo>
                  <a:lnTo>
                    <a:pt x="0" y="192"/>
                  </a:lnTo>
                  <a:lnTo>
                    <a:pt x="0" y="202"/>
                  </a:lnTo>
                  <a:lnTo>
                    <a:pt x="1" y="212"/>
                  </a:lnTo>
                  <a:lnTo>
                    <a:pt x="2" y="221"/>
                  </a:lnTo>
                  <a:lnTo>
                    <a:pt x="3" y="230"/>
                  </a:lnTo>
                  <a:lnTo>
                    <a:pt x="6" y="240"/>
                  </a:lnTo>
                  <a:lnTo>
                    <a:pt x="8" y="248"/>
                  </a:lnTo>
                  <a:lnTo>
                    <a:pt x="11" y="257"/>
                  </a:lnTo>
                  <a:lnTo>
                    <a:pt x="14" y="266"/>
                  </a:lnTo>
                  <a:lnTo>
                    <a:pt x="18" y="274"/>
                  </a:lnTo>
                  <a:lnTo>
                    <a:pt x="23" y="283"/>
                  </a:lnTo>
                  <a:lnTo>
                    <a:pt x="28" y="291"/>
                  </a:lnTo>
                  <a:lnTo>
                    <a:pt x="33" y="299"/>
                  </a:lnTo>
                  <a:lnTo>
                    <a:pt x="38" y="306"/>
                  </a:lnTo>
                  <a:lnTo>
                    <a:pt x="44" y="313"/>
                  </a:lnTo>
                  <a:lnTo>
                    <a:pt x="50" y="320"/>
                  </a:lnTo>
                  <a:lnTo>
                    <a:pt x="56" y="327"/>
                  </a:lnTo>
                  <a:lnTo>
                    <a:pt x="63" y="333"/>
                  </a:lnTo>
                  <a:lnTo>
                    <a:pt x="69" y="339"/>
                  </a:lnTo>
                  <a:lnTo>
                    <a:pt x="77" y="345"/>
                  </a:lnTo>
                  <a:lnTo>
                    <a:pt x="85" y="350"/>
                  </a:lnTo>
                  <a:lnTo>
                    <a:pt x="93" y="355"/>
                  </a:lnTo>
                  <a:lnTo>
                    <a:pt x="101" y="359"/>
                  </a:lnTo>
                  <a:lnTo>
                    <a:pt x="109" y="365"/>
                  </a:lnTo>
                  <a:lnTo>
                    <a:pt x="117" y="368"/>
                  </a:lnTo>
                  <a:lnTo>
                    <a:pt x="126" y="372"/>
                  </a:lnTo>
                  <a:lnTo>
                    <a:pt x="134" y="375"/>
                  </a:lnTo>
                  <a:lnTo>
                    <a:pt x="143" y="377"/>
                  </a:lnTo>
                  <a:lnTo>
                    <a:pt x="154" y="379"/>
                  </a:lnTo>
                  <a:lnTo>
                    <a:pt x="163" y="381"/>
                  </a:lnTo>
                  <a:lnTo>
                    <a:pt x="172" y="382"/>
                  </a:lnTo>
                  <a:lnTo>
                    <a:pt x="182" y="383"/>
                  </a:lnTo>
                  <a:lnTo>
                    <a:pt x="192" y="383"/>
                  </a:lnTo>
                  <a:lnTo>
                    <a:pt x="192" y="3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endParaRPr>
            </a:p>
          </p:txBody>
        </p:sp>
        <p:sp>
          <p:nvSpPr>
            <p:cNvPr id="54" name="Freeform 17"/>
            <p:cNvSpPr>
              <a:spLocks/>
            </p:cNvSpPr>
            <p:nvPr/>
          </p:nvSpPr>
          <p:spPr bwMode="auto">
            <a:xfrm>
              <a:off x="3439" y="3112"/>
              <a:ext cx="768" cy="383"/>
            </a:xfrm>
            <a:custGeom>
              <a:avLst/>
              <a:gdLst>
                <a:gd name="T0" fmla="*/ 585 w 768"/>
                <a:gd name="T1" fmla="*/ 383 h 383"/>
                <a:gd name="T2" fmla="*/ 615 w 768"/>
                <a:gd name="T3" fmla="*/ 379 h 383"/>
                <a:gd name="T4" fmla="*/ 642 w 768"/>
                <a:gd name="T5" fmla="*/ 372 h 383"/>
                <a:gd name="T6" fmla="*/ 667 w 768"/>
                <a:gd name="T7" fmla="*/ 359 h 383"/>
                <a:gd name="T8" fmla="*/ 691 w 768"/>
                <a:gd name="T9" fmla="*/ 345 h 383"/>
                <a:gd name="T10" fmla="*/ 711 w 768"/>
                <a:gd name="T11" fmla="*/ 327 h 383"/>
                <a:gd name="T12" fmla="*/ 729 w 768"/>
                <a:gd name="T13" fmla="*/ 306 h 383"/>
                <a:gd name="T14" fmla="*/ 745 w 768"/>
                <a:gd name="T15" fmla="*/ 283 h 383"/>
                <a:gd name="T16" fmla="*/ 756 w 768"/>
                <a:gd name="T17" fmla="*/ 257 h 383"/>
                <a:gd name="T18" fmla="*/ 764 w 768"/>
                <a:gd name="T19" fmla="*/ 230 h 383"/>
                <a:gd name="T20" fmla="*/ 767 w 768"/>
                <a:gd name="T21" fmla="*/ 202 h 383"/>
                <a:gd name="T22" fmla="*/ 767 w 768"/>
                <a:gd name="T23" fmla="*/ 172 h 383"/>
                <a:gd name="T24" fmla="*/ 762 w 768"/>
                <a:gd name="T25" fmla="*/ 144 h 383"/>
                <a:gd name="T26" fmla="*/ 753 w 768"/>
                <a:gd name="T27" fmla="*/ 118 h 383"/>
                <a:gd name="T28" fmla="*/ 740 w 768"/>
                <a:gd name="T29" fmla="*/ 92 h 383"/>
                <a:gd name="T30" fmla="*/ 723 w 768"/>
                <a:gd name="T31" fmla="*/ 70 h 383"/>
                <a:gd name="T32" fmla="*/ 705 w 768"/>
                <a:gd name="T33" fmla="*/ 50 h 383"/>
                <a:gd name="T34" fmla="*/ 683 w 768"/>
                <a:gd name="T35" fmla="*/ 34 h 383"/>
                <a:gd name="T36" fmla="*/ 659 w 768"/>
                <a:gd name="T37" fmla="*/ 20 h 383"/>
                <a:gd name="T38" fmla="*/ 633 w 768"/>
                <a:gd name="T39" fmla="*/ 9 h 383"/>
                <a:gd name="T40" fmla="*/ 605 w 768"/>
                <a:gd name="T41" fmla="*/ 3 h 383"/>
                <a:gd name="T42" fmla="*/ 576 w 768"/>
                <a:gd name="T43" fmla="*/ 0 h 383"/>
                <a:gd name="T44" fmla="*/ 192 w 768"/>
                <a:gd name="T45" fmla="*/ 0 h 383"/>
                <a:gd name="T46" fmla="*/ 163 w 768"/>
                <a:gd name="T47" fmla="*/ 3 h 383"/>
                <a:gd name="T48" fmla="*/ 134 w 768"/>
                <a:gd name="T49" fmla="*/ 9 h 383"/>
                <a:gd name="T50" fmla="*/ 109 w 768"/>
                <a:gd name="T51" fmla="*/ 20 h 383"/>
                <a:gd name="T52" fmla="*/ 85 w 768"/>
                <a:gd name="T53" fmla="*/ 34 h 383"/>
                <a:gd name="T54" fmla="*/ 63 w 768"/>
                <a:gd name="T55" fmla="*/ 50 h 383"/>
                <a:gd name="T56" fmla="*/ 44 w 768"/>
                <a:gd name="T57" fmla="*/ 70 h 383"/>
                <a:gd name="T58" fmla="*/ 28 w 768"/>
                <a:gd name="T59" fmla="*/ 92 h 383"/>
                <a:gd name="T60" fmla="*/ 14 w 768"/>
                <a:gd name="T61" fmla="*/ 118 h 383"/>
                <a:gd name="T62" fmla="*/ 6 w 768"/>
                <a:gd name="T63" fmla="*/ 144 h 383"/>
                <a:gd name="T64" fmla="*/ 1 w 768"/>
                <a:gd name="T65" fmla="*/ 172 h 383"/>
                <a:gd name="T66" fmla="*/ 0 w 768"/>
                <a:gd name="T67" fmla="*/ 202 h 383"/>
                <a:gd name="T68" fmla="*/ 3 w 768"/>
                <a:gd name="T69" fmla="*/ 230 h 383"/>
                <a:gd name="T70" fmla="*/ 11 w 768"/>
                <a:gd name="T71" fmla="*/ 257 h 383"/>
                <a:gd name="T72" fmla="*/ 23 w 768"/>
                <a:gd name="T73" fmla="*/ 283 h 383"/>
                <a:gd name="T74" fmla="*/ 38 w 768"/>
                <a:gd name="T75" fmla="*/ 306 h 383"/>
                <a:gd name="T76" fmla="*/ 56 w 768"/>
                <a:gd name="T77" fmla="*/ 327 h 383"/>
                <a:gd name="T78" fmla="*/ 77 w 768"/>
                <a:gd name="T79" fmla="*/ 345 h 383"/>
                <a:gd name="T80" fmla="*/ 101 w 768"/>
                <a:gd name="T81" fmla="*/ 359 h 383"/>
                <a:gd name="T82" fmla="*/ 126 w 768"/>
                <a:gd name="T83" fmla="*/ 372 h 383"/>
                <a:gd name="T84" fmla="*/ 154 w 768"/>
                <a:gd name="T85" fmla="*/ 379 h 383"/>
                <a:gd name="T86" fmla="*/ 182 w 768"/>
                <a:gd name="T87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68" h="383">
                  <a:moveTo>
                    <a:pt x="192" y="383"/>
                  </a:moveTo>
                  <a:lnTo>
                    <a:pt x="576" y="383"/>
                  </a:lnTo>
                  <a:lnTo>
                    <a:pt x="585" y="383"/>
                  </a:lnTo>
                  <a:lnTo>
                    <a:pt x="595" y="382"/>
                  </a:lnTo>
                  <a:lnTo>
                    <a:pt x="605" y="381"/>
                  </a:lnTo>
                  <a:lnTo>
                    <a:pt x="615" y="379"/>
                  </a:lnTo>
                  <a:lnTo>
                    <a:pt x="624" y="377"/>
                  </a:lnTo>
                  <a:lnTo>
                    <a:pt x="633" y="375"/>
                  </a:lnTo>
                  <a:lnTo>
                    <a:pt x="642" y="372"/>
                  </a:lnTo>
                  <a:lnTo>
                    <a:pt x="650" y="368"/>
                  </a:lnTo>
                  <a:lnTo>
                    <a:pt x="659" y="365"/>
                  </a:lnTo>
                  <a:lnTo>
                    <a:pt x="667" y="359"/>
                  </a:lnTo>
                  <a:lnTo>
                    <a:pt x="676" y="355"/>
                  </a:lnTo>
                  <a:lnTo>
                    <a:pt x="683" y="350"/>
                  </a:lnTo>
                  <a:lnTo>
                    <a:pt x="691" y="345"/>
                  </a:lnTo>
                  <a:lnTo>
                    <a:pt x="698" y="339"/>
                  </a:lnTo>
                  <a:lnTo>
                    <a:pt x="705" y="333"/>
                  </a:lnTo>
                  <a:lnTo>
                    <a:pt x="711" y="327"/>
                  </a:lnTo>
                  <a:lnTo>
                    <a:pt x="717" y="320"/>
                  </a:lnTo>
                  <a:lnTo>
                    <a:pt x="723" y="313"/>
                  </a:lnTo>
                  <a:lnTo>
                    <a:pt x="729" y="306"/>
                  </a:lnTo>
                  <a:lnTo>
                    <a:pt x="735" y="299"/>
                  </a:lnTo>
                  <a:lnTo>
                    <a:pt x="740" y="291"/>
                  </a:lnTo>
                  <a:lnTo>
                    <a:pt x="745" y="283"/>
                  </a:lnTo>
                  <a:lnTo>
                    <a:pt x="749" y="274"/>
                  </a:lnTo>
                  <a:lnTo>
                    <a:pt x="753" y="266"/>
                  </a:lnTo>
                  <a:lnTo>
                    <a:pt x="756" y="257"/>
                  </a:lnTo>
                  <a:lnTo>
                    <a:pt x="759" y="248"/>
                  </a:lnTo>
                  <a:lnTo>
                    <a:pt x="762" y="239"/>
                  </a:lnTo>
                  <a:lnTo>
                    <a:pt x="764" y="230"/>
                  </a:lnTo>
                  <a:lnTo>
                    <a:pt x="765" y="221"/>
                  </a:lnTo>
                  <a:lnTo>
                    <a:pt x="767" y="212"/>
                  </a:lnTo>
                  <a:lnTo>
                    <a:pt x="767" y="202"/>
                  </a:lnTo>
                  <a:lnTo>
                    <a:pt x="768" y="192"/>
                  </a:lnTo>
                  <a:lnTo>
                    <a:pt x="767" y="182"/>
                  </a:lnTo>
                  <a:lnTo>
                    <a:pt x="767" y="172"/>
                  </a:lnTo>
                  <a:lnTo>
                    <a:pt x="765" y="162"/>
                  </a:lnTo>
                  <a:lnTo>
                    <a:pt x="764" y="153"/>
                  </a:lnTo>
                  <a:lnTo>
                    <a:pt x="762" y="144"/>
                  </a:lnTo>
                  <a:lnTo>
                    <a:pt x="759" y="135"/>
                  </a:lnTo>
                  <a:lnTo>
                    <a:pt x="756" y="126"/>
                  </a:lnTo>
                  <a:lnTo>
                    <a:pt x="753" y="118"/>
                  </a:lnTo>
                  <a:lnTo>
                    <a:pt x="749" y="109"/>
                  </a:lnTo>
                  <a:lnTo>
                    <a:pt x="745" y="100"/>
                  </a:lnTo>
                  <a:lnTo>
                    <a:pt x="740" y="92"/>
                  </a:lnTo>
                  <a:lnTo>
                    <a:pt x="735" y="85"/>
                  </a:lnTo>
                  <a:lnTo>
                    <a:pt x="729" y="77"/>
                  </a:lnTo>
                  <a:lnTo>
                    <a:pt x="723" y="70"/>
                  </a:lnTo>
                  <a:lnTo>
                    <a:pt x="717" y="63"/>
                  </a:lnTo>
                  <a:lnTo>
                    <a:pt x="711" y="57"/>
                  </a:lnTo>
                  <a:lnTo>
                    <a:pt x="705" y="50"/>
                  </a:lnTo>
                  <a:lnTo>
                    <a:pt x="698" y="45"/>
                  </a:lnTo>
                  <a:lnTo>
                    <a:pt x="691" y="39"/>
                  </a:lnTo>
                  <a:lnTo>
                    <a:pt x="683" y="34"/>
                  </a:lnTo>
                  <a:lnTo>
                    <a:pt x="676" y="29"/>
                  </a:lnTo>
                  <a:lnTo>
                    <a:pt x="667" y="24"/>
                  </a:lnTo>
                  <a:lnTo>
                    <a:pt x="659" y="20"/>
                  </a:lnTo>
                  <a:lnTo>
                    <a:pt x="650" y="15"/>
                  </a:lnTo>
                  <a:lnTo>
                    <a:pt x="642" y="12"/>
                  </a:lnTo>
                  <a:lnTo>
                    <a:pt x="633" y="9"/>
                  </a:lnTo>
                  <a:lnTo>
                    <a:pt x="624" y="6"/>
                  </a:lnTo>
                  <a:lnTo>
                    <a:pt x="615" y="4"/>
                  </a:lnTo>
                  <a:lnTo>
                    <a:pt x="605" y="3"/>
                  </a:lnTo>
                  <a:lnTo>
                    <a:pt x="595" y="1"/>
                  </a:lnTo>
                  <a:lnTo>
                    <a:pt x="585" y="1"/>
                  </a:lnTo>
                  <a:lnTo>
                    <a:pt x="576" y="0"/>
                  </a:lnTo>
                  <a:lnTo>
                    <a:pt x="576" y="0"/>
                  </a:lnTo>
                  <a:lnTo>
                    <a:pt x="576" y="0"/>
                  </a:lnTo>
                  <a:lnTo>
                    <a:pt x="192" y="0"/>
                  </a:lnTo>
                  <a:lnTo>
                    <a:pt x="182" y="1"/>
                  </a:lnTo>
                  <a:lnTo>
                    <a:pt x="172" y="1"/>
                  </a:lnTo>
                  <a:lnTo>
                    <a:pt x="163" y="3"/>
                  </a:lnTo>
                  <a:lnTo>
                    <a:pt x="154" y="4"/>
                  </a:lnTo>
                  <a:lnTo>
                    <a:pt x="143" y="6"/>
                  </a:lnTo>
                  <a:lnTo>
                    <a:pt x="134" y="9"/>
                  </a:lnTo>
                  <a:lnTo>
                    <a:pt x="126" y="12"/>
                  </a:lnTo>
                  <a:lnTo>
                    <a:pt x="117" y="15"/>
                  </a:lnTo>
                  <a:lnTo>
                    <a:pt x="109" y="20"/>
                  </a:lnTo>
                  <a:lnTo>
                    <a:pt x="101" y="24"/>
                  </a:lnTo>
                  <a:lnTo>
                    <a:pt x="93" y="29"/>
                  </a:lnTo>
                  <a:lnTo>
                    <a:pt x="85" y="34"/>
                  </a:lnTo>
                  <a:lnTo>
                    <a:pt x="77" y="39"/>
                  </a:lnTo>
                  <a:lnTo>
                    <a:pt x="69" y="45"/>
                  </a:lnTo>
                  <a:lnTo>
                    <a:pt x="63" y="50"/>
                  </a:lnTo>
                  <a:lnTo>
                    <a:pt x="56" y="57"/>
                  </a:lnTo>
                  <a:lnTo>
                    <a:pt x="50" y="63"/>
                  </a:lnTo>
                  <a:lnTo>
                    <a:pt x="44" y="70"/>
                  </a:lnTo>
                  <a:lnTo>
                    <a:pt x="38" y="77"/>
                  </a:lnTo>
                  <a:lnTo>
                    <a:pt x="33" y="85"/>
                  </a:lnTo>
                  <a:lnTo>
                    <a:pt x="28" y="92"/>
                  </a:lnTo>
                  <a:lnTo>
                    <a:pt x="23" y="100"/>
                  </a:lnTo>
                  <a:lnTo>
                    <a:pt x="18" y="109"/>
                  </a:lnTo>
                  <a:lnTo>
                    <a:pt x="14" y="118"/>
                  </a:lnTo>
                  <a:lnTo>
                    <a:pt x="11" y="126"/>
                  </a:lnTo>
                  <a:lnTo>
                    <a:pt x="8" y="135"/>
                  </a:lnTo>
                  <a:lnTo>
                    <a:pt x="6" y="144"/>
                  </a:lnTo>
                  <a:lnTo>
                    <a:pt x="3" y="153"/>
                  </a:lnTo>
                  <a:lnTo>
                    <a:pt x="2" y="162"/>
                  </a:lnTo>
                  <a:lnTo>
                    <a:pt x="1" y="172"/>
                  </a:lnTo>
                  <a:lnTo>
                    <a:pt x="0" y="182"/>
                  </a:lnTo>
                  <a:lnTo>
                    <a:pt x="0" y="192"/>
                  </a:lnTo>
                  <a:lnTo>
                    <a:pt x="0" y="202"/>
                  </a:lnTo>
                  <a:lnTo>
                    <a:pt x="1" y="212"/>
                  </a:lnTo>
                  <a:lnTo>
                    <a:pt x="2" y="221"/>
                  </a:lnTo>
                  <a:lnTo>
                    <a:pt x="3" y="230"/>
                  </a:lnTo>
                  <a:lnTo>
                    <a:pt x="6" y="240"/>
                  </a:lnTo>
                  <a:lnTo>
                    <a:pt x="8" y="248"/>
                  </a:lnTo>
                  <a:lnTo>
                    <a:pt x="11" y="257"/>
                  </a:lnTo>
                  <a:lnTo>
                    <a:pt x="14" y="266"/>
                  </a:lnTo>
                  <a:lnTo>
                    <a:pt x="18" y="274"/>
                  </a:lnTo>
                  <a:lnTo>
                    <a:pt x="23" y="283"/>
                  </a:lnTo>
                  <a:lnTo>
                    <a:pt x="28" y="291"/>
                  </a:lnTo>
                  <a:lnTo>
                    <a:pt x="33" y="299"/>
                  </a:lnTo>
                  <a:lnTo>
                    <a:pt x="38" y="306"/>
                  </a:lnTo>
                  <a:lnTo>
                    <a:pt x="44" y="313"/>
                  </a:lnTo>
                  <a:lnTo>
                    <a:pt x="50" y="320"/>
                  </a:lnTo>
                  <a:lnTo>
                    <a:pt x="56" y="327"/>
                  </a:lnTo>
                  <a:lnTo>
                    <a:pt x="63" y="333"/>
                  </a:lnTo>
                  <a:lnTo>
                    <a:pt x="69" y="339"/>
                  </a:lnTo>
                  <a:lnTo>
                    <a:pt x="77" y="345"/>
                  </a:lnTo>
                  <a:lnTo>
                    <a:pt x="85" y="350"/>
                  </a:lnTo>
                  <a:lnTo>
                    <a:pt x="93" y="355"/>
                  </a:lnTo>
                  <a:lnTo>
                    <a:pt x="101" y="359"/>
                  </a:lnTo>
                  <a:lnTo>
                    <a:pt x="109" y="365"/>
                  </a:lnTo>
                  <a:lnTo>
                    <a:pt x="117" y="368"/>
                  </a:lnTo>
                  <a:lnTo>
                    <a:pt x="126" y="372"/>
                  </a:lnTo>
                  <a:lnTo>
                    <a:pt x="134" y="375"/>
                  </a:lnTo>
                  <a:lnTo>
                    <a:pt x="143" y="377"/>
                  </a:lnTo>
                  <a:lnTo>
                    <a:pt x="154" y="379"/>
                  </a:lnTo>
                  <a:lnTo>
                    <a:pt x="163" y="381"/>
                  </a:lnTo>
                  <a:lnTo>
                    <a:pt x="172" y="382"/>
                  </a:lnTo>
                  <a:lnTo>
                    <a:pt x="182" y="383"/>
                  </a:lnTo>
                  <a:lnTo>
                    <a:pt x="192" y="383"/>
                  </a:lnTo>
                  <a:lnTo>
                    <a:pt x="192" y="383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endParaRPr>
            </a:p>
          </p:txBody>
        </p:sp>
        <p:sp>
          <p:nvSpPr>
            <p:cNvPr id="55" name="Rectangle 18"/>
            <p:cNvSpPr>
              <a:spLocks noChangeArrowheads="1"/>
            </p:cNvSpPr>
            <p:nvPr/>
          </p:nvSpPr>
          <p:spPr bwMode="auto">
            <a:xfrm>
              <a:off x="3661" y="3246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宋体" charset="-122"/>
                </a:rPr>
                <a:t>停止态</a:t>
              </a: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宋体" charset="-122"/>
              </a:endParaRPr>
            </a:p>
          </p:txBody>
        </p:sp>
        <p:sp>
          <p:nvSpPr>
            <p:cNvPr id="56" name="Freeform 19"/>
            <p:cNvSpPr>
              <a:spLocks/>
            </p:cNvSpPr>
            <p:nvPr/>
          </p:nvSpPr>
          <p:spPr bwMode="auto">
            <a:xfrm>
              <a:off x="4975" y="3113"/>
              <a:ext cx="768" cy="382"/>
            </a:xfrm>
            <a:custGeom>
              <a:avLst/>
              <a:gdLst>
                <a:gd name="T0" fmla="*/ 585 w 768"/>
                <a:gd name="T1" fmla="*/ 382 h 382"/>
                <a:gd name="T2" fmla="*/ 614 w 768"/>
                <a:gd name="T3" fmla="*/ 378 h 382"/>
                <a:gd name="T4" fmla="*/ 641 w 768"/>
                <a:gd name="T5" fmla="*/ 371 h 382"/>
                <a:gd name="T6" fmla="*/ 667 w 768"/>
                <a:gd name="T7" fmla="*/ 358 h 382"/>
                <a:gd name="T8" fmla="*/ 691 w 768"/>
                <a:gd name="T9" fmla="*/ 344 h 382"/>
                <a:gd name="T10" fmla="*/ 711 w 768"/>
                <a:gd name="T11" fmla="*/ 326 h 382"/>
                <a:gd name="T12" fmla="*/ 729 w 768"/>
                <a:gd name="T13" fmla="*/ 305 h 382"/>
                <a:gd name="T14" fmla="*/ 744 w 768"/>
                <a:gd name="T15" fmla="*/ 282 h 382"/>
                <a:gd name="T16" fmla="*/ 756 w 768"/>
                <a:gd name="T17" fmla="*/ 256 h 382"/>
                <a:gd name="T18" fmla="*/ 764 w 768"/>
                <a:gd name="T19" fmla="*/ 229 h 382"/>
                <a:gd name="T20" fmla="*/ 767 w 768"/>
                <a:gd name="T21" fmla="*/ 201 h 382"/>
                <a:gd name="T22" fmla="*/ 767 w 768"/>
                <a:gd name="T23" fmla="*/ 171 h 382"/>
                <a:gd name="T24" fmla="*/ 762 w 768"/>
                <a:gd name="T25" fmla="*/ 143 h 382"/>
                <a:gd name="T26" fmla="*/ 752 w 768"/>
                <a:gd name="T27" fmla="*/ 117 h 382"/>
                <a:gd name="T28" fmla="*/ 739 w 768"/>
                <a:gd name="T29" fmla="*/ 91 h 382"/>
                <a:gd name="T30" fmla="*/ 723 w 768"/>
                <a:gd name="T31" fmla="*/ 69 h 382"/>
                <a:gd name="T32" fmla="*/ 705 w 768"/>
                <a:gd name="T33" fmla="*/ 50 h 382"/>
                <a:gd name="T34" fmla="*/ 682 w 768"/>
                <a:gd name="T35" fmla="*/ 33 h 382"/>
                <a:gd name="T36" fmla="*/ 658 w 768"/>
                <a:gd name="T37" fmla="*/ 19 h 382"/>
                <a:gd name="T38" fmla="*/ 633 w 768"/>
                <a:gd name="T39" fmla="*/ 8 h 382"/>
                <a:gd name="T40" fmla="*/ 604 w 768"/>
                <a:gd name="T41" fmla="*/ 2 h 382"/>
                <a:gd name="T42" fmla="*/ 576 w 768"/>
                <a:gd name="T43" fmla="*/ 0 h 382"/>
                <a:gd name="T44" fmla="*/ 192 w 768"/>
                <a:gd name="T45" fmla="*/ 0 h 382"/>
                <a:gd name="T46" fmla="*/ 162 w 768"/>
                <a:gd name="T47" fmla="*/ 2 h 382"/>
                <a:gd name="T48" fmla="*/ 134 w 768"/>
                <a:gd name="T49" fmla="*/ 8 h 382"/>
                <a:gd name="T50" fmla="*/ 109 w 768"/>
                <a:gd name="T51" fmla="*/ 19 h 382"/>
                <a:gd name="T52" fmla="*/ 84 w 768"/>
                <a:gd name="T53" fmla="*/ 33 h 382"/>
                <a:gd name="T54" fmla="*/ 62 w 768"/>
                <a:gd name="T55" fmla="*/ 50 h 382"/>
                <a:gd name="T56" fmla="*/ 44 w 768"/>
                <a:gd name="T57" fmla="*/ 69 h 382"/>
                <a:gd name="T58" fmla="*/ 27 w 768"/>
                <a:gd name="T59" fmla="*/ 91 h 382"/>
                <a:gd name="T60" fmla="*/ 14 w 768"/>
                <a:gd name="T61" fmla="*/ 117 h 382"/>
                <a:gd name="T62" fmla="*/ 5 w 768"/>
                <a:gd name="T63" fmla="*/ 143 h 382"/>
                <a:gd name="T64" fmla="*/ 0 w 768"/>
                <a:gd name="T65" fmla="*/ 171 h 382"/>
                <a:gd name="T66" fmla="*/ 0 w 768"/>
                <a:gd name="T67" fmla="*/ 201 h 382"/>
                <a:gd name="T68" fmla="*/ 3 w 768"/>
                <a:gd name="T69" fmla="*/ 229 h 382"/>
                <a:gd name="T70" fmla="*/ 11 w 768"/>
                <a:gd name="T71" fmla="*/ 256 h 382"/>
                <a:gd name="T72" fmla="*/ 22 w 768"/>
                <a:gd name="T73" fmla="*/ 282 h 382"/>
                <a:gd name="T74" fmla="*/ 37 w 768"/>
                <a:gd name="T75" fmla="*/ 305 h 382"/>
                <a:gd name="T76" fmla="*/ 56 w 768"/>
                <a:gd name="T77" fmla="*/ 326 h 382"/>
                <a:gd name="T78" fmla="*/ 76 w 768"/>
                <a:gd name="T79" fmla="*/ 344 h 382"/>
                <a:gd name="T80" fmla="*/ 99 w 768"/>
                <a:gd name="T81" fmla="*/ 358 h 382"/>
                <a:gd name="T82" fmla="*/ 126 w 768"/>
                <a:gd name="T83" fmla="*/ 371 h 382"/>
                <a:gd name="T84" fmla="*/ 152 w 768"/>
                <a:gd name="T85" fmla="*/ 378 h 382"/>
                <a:gd name="T86" fmla="*/ 182 w 768"/>
                <a:gd name="T87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68" h="382">
                  <a:moveTo>
                    <a:pt x="192" y="382"/>
                  </a:moveTo>
                  <a:lnTo>
                    <a:pt x="576" y="382"/>
                  </a:lnTo>
                  <a:lnTo>
                    <a:pt x="585" y="382"/>
                  </a:lnTo>
                  <a:lnTo>
                    <a:pt x="595" y="381"/>
                  </a:lnTo>
                  <a:lnTo>
                    <a:pt x="604" y="380"/>
                  </a:lnTo>
                  <a:lnTo>
                    <a:pt x="614" y="378"/>
                  </a:lnTo>
                  <a:lnTo>
                    <a:pt x="624" y="376"/>
                  </a:lnTo>
                  <a:lnTo>
                    <a:pt x="633" y="374"/>
                  </a:lnTo>
                  <a:lnTo>
                    <a:pt x="641" y="371"/>
                  </a:lnTo>
                  <a:lnTo>
                    <a:pt x="650" y="367"/>
                  </a:lnTo>
                  <a:lnTo>
                    <a:pt x="658" y="364"/>
                  </a:lnTo>
                  <a:lnTo>
                    <a:pt x="667" y="358"/>
                  </a:lnTo>
                  <a:lnTo>
                    <a:pt x="674" y="354"/>
                  </a:lnTo>
                  <a:lnTo>
                    <a:pt x="682" y="349"/>
                  </a:lnTo>
                  <a:lnTo>
                    <a:pt x="691" y="344"/>
                  </a:lnTo>
                  <a:lnTo>
                    <a:pt x="698" y="338"/>
                  </a:lnTo>
                  <a:lnTo>
                    <a:pt x="705" y="332"/>
                  </a:lnTo>
                  <a:lnTo>
                    <a:pt x="711" y="326"/>
                  </a:lnTo>
                  <a:lnTo>
                    <a:pt x="717" y="319"/>
                  </a:lnTo>
                  <a:lnTo>
                    <a:pt x="723" y="313"/>
                  </a:lnTo>
                  <a:lnTo>
                    <a:pt x="729" y="305"/>
                  </a:lnTo>
                  <a:lnTo>
                    <a:pt x="734" y="298"/>
                  </a:lnTo>
                  <a:lnTo>
                    <a:pt x="739" y="290"/>
                  </a:lnTo>
                  <a:lnTo>
                    <a:pt x="744" y="282"/>
                  </a:lnTo>
                  <a:lnTo>
                    <a:pt x="748" y="273"/>
                  </a:lnTo>
                  <a:lnTo>
                    <a:pt x="752" y="265"/>
                  </a:lnTo>
                  <a:lnTo>
                    <a:pt x="756" y="256"/>
                  </a:lnTo>
                  <a:lnTo>
                    <a:pt x="759" y="248"/>
                  </a:lnTo>
                  <a:lnTo>
                    <a:pt x="762" y="239"/>
                  </a:lnTo>
                  <a:lnTo>
                    <a:pt x="764" y="229"/>
                  </a:lnTo>
                  <a:lnTo>
                    <a:pt x="765" y="220"/>
                  </a:lnTo>
                  <a:lnTo>
                    <a:pt x="767" y="211"/>
                  </a:lnTo>
                  <a:lnTo>
                    <a:pt x="767" y="201"/>
                  </a:lnTo>
                  <a:lnTo>
                    <a:pt x="768" y="191"/>
                  </a:lnTo>
                  <a:lnTo>
                    <a:pt x="767" y="181"/>
                  </a:lnTo>
                  <a:lnTo>
                    <a:pt x="767" y="171"/>
                  </a:lnTo>
                  <a:lnTo>
                    <a:pt x="765" y="162"/>
                  </a:lnTo>
                  <a:lnTo>
                    <a:pt x="764" y="152"/>
                  </a:lnTo>
                  <a:lnTo>
                    <a:pt x="762" y="143"/>
                  </a:lnTo>
                  <a:lnTo>
                    <a:pt x="759" y="134"/>
                  </a:lnTo>
                  <a:lnTo>
                    <a:pt x="756" y="125"/>
                  </a:lnTo>
                  <a:lnTo>
                    <a:pt x="752" y="117"/>
                  </a:lnTo>
                  <a:lnTo>
                    <a:pt x="748" y="108"/>
                  </a:lnTo>
                  <a:lnTo>
                    <a:pt x="744" y="99"/>
                  </a:lnTo>
                  <a:lnTo>
                    <a:pt x="739" y="91"/>
                  </a:lnTo>
                  <a:lnTo>
                    <a:pt x="734" y="84"/>
                  </a:lnTo>
                  <a:lnTo>
                    <a:pt x="729" y="76"/>
                  </a:lnTo>
                  <a:lnTo>
                    <a:pt x="723" y="69"/>
                  </a:lnTo>
                  <a:lnTo>
                    <a:pt x="717" y="62"/>
                  </a:lnTo>
                  <a:lnTo>
                    <a:pt x="711" y="56"/>
                  </a:lnTo>
                  <a:lnTo>
                    <a:pt x="705" y="50"/>
                  </a:lnTo>
                  <a:lnTo>
                    <a:pt x="698" y="44"/>
                  </a:lnTo>
                  <a:lnTo>
                    <a:pt x="691" y="38"/>
                  </a:lnTo>
                  <a:lnTo>
                    <a:pt x="682" y="33"/>
                  </a:lnTo>
                  <a:lnTo>
                    <a:pt x="674" y="28"/>
                  </a:lnTo>
                  <a:lnTo>
                    <a:pt x="667" y="23"/>
                  </a:lnTo>
                  <a:lnTo>
                    <a:pt x="658" y="19"/>
                  </a:lnTo>
                  <a:lnTo>
                    <a:pt x="650" y="14"/>
                  </a:lnTo>
                  <a:lnTo>
                    <a:pt x="641" y="11"/>
                  </a:lnTo>
                  <a:lnTo>
                    <a:pt x="633" y="8"/>
                  </a:lnTo>
                  <a:lnTo>
                    <a:pt x="624" y="5"/>
                  </a:lnTo>
                  <a:lnTo>
                    <a:pt x="614" y="3"/>
                  </a:lnTo>
                  <a:lnTo>
                    <a:pt x="604" y="2"/>
                  </a:lnTo>
                  <a:lnTo>
                    <a:pt x="595" y="0"/>
                  </a:lnTo>
                  <a:lnTo>
                    <a:pt x="585" y="0"/>
                  </a:lnTo>
                  <a:lnTo>
                    <a:pt x="576" y="0"/>
                  </a:lnTo>
                  <a:lnTo>
                    <a:pt x="576" y="0"/>
                  </a:lnTo>
                  <a:lnTo>
                    <a:pt x="576" y="0"/>
                  </a:lnTo>
                  <a:lnTo>
                    <a:pt x="192" y="0"/>
                  </a:lnTo>
                  <a:lnTo>
                    <a:pt x="182" y="0"/>
                  </a:lnTo>
                  <a:lnTo>
                    <a:pt x="172" y="0"/>
                  </a:lnTo>
                  <a:lnTo>
                    <a:pt x="162" y="2"/>
                  </a:lnTo>
                  <a:lnTo>
                    <a:pt x="152" y="3"/>
                  </a:lnTo>
                  <a:lnTo>
                    <a:pt x="143" y="5"/>
                  </a:lnTo>
                  <a:lnTo>
                    <a:pt x="134" y="8"/>
                  </a:lnTo>
                  <a:lnTo>
                    <a:pt x="126" y="11"/>
                  </a:lnTo>
                  <a:lnTo>
                    <a:pt x="117" y="14"/>
                  </a:lnTo>
                  <a:lnTo>
                    <a:pt x="109" y="19"/>
                  </a:lnTo>
                  <a:lnTo>
                    <a:pt x="99" y="23"/>
                  </a:lnTo>
                  <a:lnTo>
                    <a:pt x="92" y="28"/>
                  </a:lnTo>
                  <a:lnTo>
                    <a:pt x="84" y="33"/>
                  </a:lnTo>
                  <a:lnTo>
                    <a:pt x="76" y="38"/>
                  </a:lnTo>
                  <a:lnTo>
                    <a:pt x="69" y="44"/>
                  </a:lnTo>
                  <a:lnTo>
                    <a:pt x="62" y="50"/>
                  </a:lnTo>
                  <a:lnTo>
                    <a:pt x="56" y="56"/>
                  </a:lnTo>
                  <a:lnTo>
                    <a:pt x="50" y="62"/>
                  </a:lnTo>
                  <a:lnTo>
                    <a:pt x="44" y="69"/>
                  </a:lnTo>
                  <a:lnTo>
                    <a:pt x="37" y="76"/>
                  </a:lnTo>
                  <a:lnTo>
                    <a:pt x="32" y="84"/>
                  </a:lnTo>
                  <a:lnTo>
                    <a:pt x="27" y="91"/>
                  </a:lnTo>
                  <a:lnTo>
                    <a:pt x="22" y="99"/>
                  </a:lnTo>
                  <a:lnTo>
                    <a:pt x="18" y="108"/>
                  </a:lnTo>
                  <a:lnTo>
                    <a:pt x="14" y="117"/>
                  </a:lnTo>
                  <a:lnTo>
                    <a:pt x="11" y="125"/>
                  </a:lnTo>
                  <a:lnTo>
                    <a:pt x="8" y="134"/>
                  </a:lnTo>
                  <a:lnTo>
                    <a:pt x="5" y="143"/>
                  </a:lnTo>
                  <a:lnTo>
                    <a:pt x="3" y="152"/>
                  </a:lnTo>
                  <a:lnTo>
                    <a:pt x="2" y="162"/>
                  </a:lnTo>
                  <a:lnTo>
                    <a:pt x="0" y="171"/>
                  </a:lnTo>
                  <a:lnTo>
                    <a:pt x="0" y="181"/>
                  </a:lnTo>
                  <a:lnTo>
                    <a:pt x="0" y="191"/>
                  </a:lnTo>
                  <a:lnTo>
                    <a:pt x="0" y="201"/>
                  </a:lnTo>
                  <a:lnTo>
                    <a:pt x="0" y="211"/>
                  </a:lnTo>
                  <a:lnTo>
                    <a:pt x="2" y="220"/>
                  </a:lnTo>
                  <a:lnTo>
                    <a:pt x="3" y="229"/>
                  </a:lnTo>
                  <a:lnTo>
                    <a:pt x="5" y="239"/>
                  </a:lnTo>
                  <a:lnTo>
                    <a:pt x="8" y="248"/>
                  </a:lnTo>
                  <a:lnTo>
                    <a:pt x="11" y="256"/>
                  </a:lnTo>
                  <a:lnTo>
                    <a:pt x="14" y="265"/>
                  </a:lnTo>
                  <a:lnTo>
                    <a:pt x="18" y="273"/>
                  </a:lnTo>
                  <a:lnTo>
                    <a:pt x="22" y="282"/>
                  </a:lnTo>
                  <a:lnTo>
                    <a:pt x="27" y="290"/>
                  </a:lnTo>
                  <a:lnTo>
                    <a:pt x="32" y="298"/>
                  </a:lnTo>
                  <a:lnTo>
                    <a:pt x="37" y="305"/>
                  </a:lnTo>
                  <a:lnTo>
                    <a:pt x="44" y="313"/>
                  </a:lnTo>
                  <a:lnTo>
                    <a:pt x="50" y="319"/>
                  </a:lnTo>
                  <a:lnTo>
                    <a:pt x="56" y="326"/>
                  </a:lnTo>
                  <a:lnTo>
                    <a:pt x="62" y="332"/>
                  </a:lnTo>
                  <a:lnTo>
                    <a:pt x="69" y="338"/>
                  </a:lnTo>
                  <a:lnTo>
                    <a:pt x="76" y="344"/>
                  </a:lnTo>
                  <a:lnTo>
                    <a:pt x="84" y="349"/>
                  </a:lnTo>
                  <a:lnTo>
                    <a:pt x="92" y="354"/>
                  </a:lnTo>
                  <a:lnTo>
                    <a:pt x="99" y="358"/>
                  </a:lnTo>
                  <a:lnTo>
                    <a:pt x="109" y="364"/>
                  </a:lnTo>
                  <a:lnTo>
                    <a:pt x="117" y="367"/>
                  </a:lnTo>
                  <a:lnTo>
                    <a:pt x="126" y="371"/>
                  </a:lnTo>
                  <a:lnTo>
                    <a:pt x="134" y="374"/>
                  </a:lnTo>
                  <a:lnTo>
                    <a:pt x="143" y="376"/>
                  </a:lnTo>
                  <a:lnTo>
                    <a:pt x="152" y="378"/>
                  </a:lnTo>
                  <a:lnTo>
                    <a:pt x="162" y="380"/>
                  </a:lnTo>
                  <a:lnTo>
                    <a:pt x="172" y="381"/>
                  </a:lnTo>
                  <a:lnTo>
                    <a:pt x="182" y="382"/>
                  </a:lnTo>
                  <a:lnTo>
                    <a:pt x="192" y="382"/>
                  </a:lnTo>
                  <a:lnTo>
                    <a:pt x="192" y="3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endParaRPr>
            </a:p>
          </p:txBody>
        </p:sp>
        <p:sp>
          <p:nvSpPr>
            <p:cNvPr id="57" name="Freeform 20"/>
            <p:cNvSpPr>
              <a:spLocks/>
            </p:cNvSpPr>
            <p:nvPr/>
          </p:nvSpPr>
          <p:spPr bwMode="auto">
            <a:xfrm>
              <a:off x="4975" y="3113"/>
              <a:ext cx="768" cy="382"/>
            </a:xfrm>
            <a:custGeom>
              <a:avLst/>
              <a:gdLst>
                <a:gd name="T0" fmla="*/ 585 w 768"/>
                <a:gd name="T1" fmla="*/ 382 h 382"/>
                <a:gd name="T2" fmla="*/ 614 w 768"/>
                <a:gd name="T3" fmla="*/ 378 h 382"/>
                <a:gd name="T4" fmla="*/ 641 w 768"/>
                <a:gd name="T5" fmla="*/ 371 h 382"/>
                <a:gd name="T6" fmla="*/ 667 w 768"/>
                <a:gd name="T7" fmla="*/ 358 h 382"/>
                <a:gd name="T8" fmla="*/ 691 w 768"/>
                <a:gd name="T9" fmla="*/ 344 h 382"/>
                <a:gd name="T10" fmla="*/ 711 w 768"/>
                <a:gd name="T11" fmla="*/ 326 h 382"/>
                <a:gd name="T12" fmla="*/ 729 w 768"/>
                <a:gd name="T13" fmla="*/ 305 h 382"/>
                <a:gd name="T14" fmla="*/ 744 w 768"/>
                <a:gd name="T15" fmla="*/ 282 h 382"/>
                <a:gd name="T16" fmla="*/ 756 w 768"/>
                <a:gd name="T17" fmla="*/ 256 h 382"/>
                <a:gd name="T18" fmla="*/ 764 w 768"/>
                <a:gd name="T19" fmla="*/ 229 h 382"/>
                <a:gd name="T20" fmla="*/ 767 w 768"/>
                <a:gd name="T21" fmla="*/ 201 h 382"/>
                <a:gd name="T22" fmla="*/ 767 w 768"/>
                <a:gd name="T23" fmla="*/ 171 h 382"/>
                <a:gd name="T24" fmla="*/ 762 w 768"/>
                <a:gd name="T25" fmla="*/ 143 h 382"/>
                <a:gd name="T26" fmla="*/ 752 w 768"/>
                <a:gd name="T27" fmla="*/ 117 h 382"/>
                <a:gd name="T28" fmla="*/ 739 w 768"/>
                <a:gd name="T29" fmla="*/ 91 h 382"/>
                <a:gd name="T30" fmla="*/ 723 w 768"/>
                <a:gd name="T31" fmla="*/ 69 h 382"/>
                <a:gd name="T32" fmla="*/ 705 w 768"/>
                <a:gd name="T33" fmla="*/ 50 h 382"/>
                <a:gd name="T34" fmla="*/ 682 w 768"/>
                <a:gd name="T35" fmla="*/ 33 h 382"/>
                <a:gd name="T36" fmla="*/ 658 w 768"/>
                <a:gd name="T37" fmla="*/ 19 h 382"/>
                <a:gd name="T38" fmla="*/ 633 w 768"/>
                <a:gd name="T39" fmla="*/ 8 h 382"/>
                <a:gd name="T40" fmla="*/ 604 w 768"/>
                <a:gd name="T41" fmla="*/ 2 h 382"/>
                <a:gd name="T42" fmla="*/ 576 w 768"/>
                <a:gd name="T43" fmla="*/ 0 h 382"/>
                <a:gd name="T44" fmla="*/ 192 w 768"/>
                <a:gd name="T45" fmla="*/ 0 h 382"/>
                <a:gd name="T46" fmla="*/ 162 w 768"/>
                <a:gd name="T47" fmla="*/ 2 h 382"/>
                <a:gd name="T48" fmla="*/ 134 w 768"/>
                <a:gd name="T49" fmla="*/ 8 h 382"/>
                <a:gd name="T50" fmla="*/ 109 w 768"/>
                <a:gd name="T51" fmla="*/ 19 h 382"/>
                <a:gd name="T52" fmla="*/ 84 w 768"/>
                <a:gd name="T53" fmla="*/ 33 h 382"/>
                <a:gd name="T54" fmla="*/ 62 w 768"/>
                <a:gd name="T55" fmla="*/ 50 h 382"/>
                <a:gd name="T56" fmla="*/ 44 w 768"/>
                <a:gd name="T57" fmla="*/ 69 h 382"/>
                <a:gd name="T58" fmla="*/ 27 w 768"/>
                <a:gd name="T59" fmla="*/ 91 h 382"/>
                <a:gd name="T60" fmla="*/ 14 w 768"/>
                <a:gd name="T61" fmla="*/ 117 h 382"/>
                <a:gd name="T62" fmla="*/ 5 w 768"/>
                <a:gd name="T63" fmla="*/ 143 h 382"/>
                <a:gd name="T64" fmla="*/ 0 w 768"/>
                <a:gd name="T65" fmla="*/ 171 h 382"/>
                <a:gd name="T66" fmla="*/ 0 w 768"/>
                <a:gd name="T67" fmla="*/ 201 h 382"/>
                <a:gd name="T68" fmla="*/ 3 w 768"/>
                <a:gd name="T69" fmla="*/ 229 h 382"/>
                <a:gd name="T70" fmla="*/ 11 w 768"/>
                <a:gd name="T71" fmla="*/ 256 h 382"/>
                <a:gd name="T72" fmla="*/ 22 w 768"/>
                <a:gd name="T73" fmla="*/ 282 h 382"/>
                <a:gd name="T74" fmla="*/ 37 w 768"/>
                <a:gd name="T75" fmla="*/ 305 h 382"/>
                <a:gd name="T76" fmla="*/ 56 w 768"/>
                <a:gd name="T77" fmla="*/ 326 h 382"/>
                <a:gd name="T78" fmla="*/ 76 w 768"/>
                <a:gd name="T79" fmla="*/ 344 h 382"/>
                <a:gd name="T80" fmla="*/ 99 w 768"/>
                <a:gd name="T81" fmla="*/ 358 h 382"/>
                <a:gd name="T82" fmla="*/ 126 w 768"/>
                <a:gd name="T83" fmla="*/ 371 h 382"/>
                <a:gd name="T84" fmla="*/ 152 w 768"/>
                <a:gd name="T85" fmla="*/ 378 h 382"/>
                <a:gd name="T86" fmla="*/ 182 w 768"/>
                <a:gd name="T87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68" h="382">
                  <a:moveTo>
                    <a:pt x="192" y="382"/>
                  </a:moveTo>
                  <a:lnTo>
                    <a:pt x="576" y="382"/>
                  </a:lnTo>
                  <a:lnTo>
                    <a:pt x="585" y="382"/>
                  </a:lnTo>
                  <a:lnTo>
                    <a:pt x="595" y="381"/>
                  </a:lnTo>
                  <a:lnTo>
                    <a:pt x="604" y="380"/>
                  </a:lnTo>
                  <a:lnTo>
                    <a:pt x="614" y="378"/>
                  </a:lnTo>
                  <a:lnTo>
                    <a:pt x="624" y="376"/>
                  </a:lnTo>
                  <a:lnTo>
                    <a:pt x="633" y="374"/>
                  </a:lnTo>
                  <a:lnTo>
                    <a:pt x="641" y="371"/>
                  </a:lnTo>
                  <a:lnTo>
                    <a:pt x="650" y="367"/>
                  </a:lnTo>
                  <a:lnTo>
                    <a:pt x="658" y="364"/>
                  </a:lnTo>
                  <a:lnTo>
                    <a:pt x="667" y="358"/>
                  </a:lnTo>
                  <a:lnTo>
                    <a:pt x="674" y="354"/>
                  </a:lnTo>
                  <a:lnTo>
                    <a:pt x="682" y="349"/>
                  </a:lnTo>
                  <a:lnTo>
                    <a:pt x="691" y="344"/>
                  </a:lnTo>
                  <a:lnTo>
                    <a:pt x="698" y="338"/>
                  </a:lnTo>
                  <a:lnTo>
                    <a:pt x="705" y="332"/>
                  </a:lnTo>
                  <a:lnTo>
                    <a:pt x="711" y="326"/>
                  </a:lnTo>
                  <a:lnTo>
                    <a:pt x="717" y="319"/>
                  </a:lnTo>
                  <a:lnTo>
                    <a:pt x="723" y="313"/>
                  </a:lnTo>
                  <a:lnTo>
                    <a:pt x="729" y="305"/>
                  </a:lnTo>
                  <a:lnTo>
                    <a:pt x="734" y="298"/>
                  </a:lnTo>
                  <a:lnTo>
                    <a:pt x="739" y="290"/>
                  </a:lnTo>
                  <a:lnTo>
                    <a:pt x="744" y="282"/>
                  </a:lnTo>
                  <a:lnTo>
                    <a:pt x="748" y="273"/>
                  </a:lnTo>
                  <a:lnTo>
                    <a:pt x="752" y="265"/>
                  </a:lnTo>
                  <a:lnTo>
                    <a:pt x="756" y="256"/>
                  </a:lnTo>
                  <a:lnTo>
                    <a:pt x="759" y="248"/>
                  </a:lnTo>
                  <a:lnTo>
                    <a:pt x="762" y="239"/>
                  </a:lnTo>
                  <a:lnTo>
                    <a:pt x="764" y="229"/>
                  </a:lnTo>
                  <a:lnTo>
                    <a:pt x="765" y="220"/>
                  </a:lnTo>
                  <a:lnTo>
                    <a:pt x="767" y="211"/>
                  </a:lnTo>
                  <a:lnTo>
                    <a:pt x="767" y="201"/>
                  </a:lnTo>
                  <a:lnTo>
                    <a:pt x="768" y="191"/>
                  </a:lnTo>
                  <a:lnTo>
                    <a:pt x="767" y="181"/>
                  </a:lnTo>
                  <a:lnTo>
                    <a:pt x="767" y="171"/>
                  </a:lnTo>
                  <a:lnTo>
                    <a:pt x="765" y="162"/>
                  </a:lnTo>
                  <a:lnTo>
                    <a:pt x="764" y="152"/>
                  </a:lnTo>
                  <a:lnTo>
                    <a:pt x="762" y="143"/>
                  </a:lnTo>
                  <a:lnTo>
                    <a:pt x="759" y="134"/>
                  </a:lnTo>
                  <a:lnTo>
                    <a:pt x="756" y="125"/>
                  </a:lnTo>
                  <a:lnTo>
                    <a:pt x="752" y="117"/>
                  </a:lnTo>
                  <a:lnTo>
                    <a:pt x="748" y="108"/>
                  </a:lnTo>
                  <a:lnTo>
                    <a:pt x="744" y="99"/>
                  </a:lnTo>
                  <a:lnTo>
                    <a:pt x="739" y="91"/>
                  </a:lnTo>
                  <a:lnTo>
                    <a:pt x="734" y="84"/>
                  </a:lnTo>
                  <a:lnTo>
                    <a:pt x="729" y="76"/>
                  </a:lnTo>
                  <a:lnTo>
                    <a:pt x="723" y="69"/>
                  </a:lnTo>
                  <a:lnTo>
                    <a:pt x="717" y="62"/>
                  </a:lnTo>
                  <a:lnTo>
                    <a:pt x="711" y="56"/>
                  </a:lnTo>
                  <a:lnTo>
                    <a:pt x="705" y="50"/>
                  </a:lnTo>
                  <a:lnTo>
                    <a:pt x="698" y="44"/>
                  </a:lnTo>
                  <a:lnTo>
                    <a:pt x="691" y="38"/>
                  </a:lnTo>
                  <a:lnTo>
                    <a:pt x="682" y="33"/>
                  </a:lnTo>
                  <a:lnTo>
                    <a:pt x="674" y="28"/>
                  </a:lnTo>
                  <a:lnTo>
                    <a:pt x="667" y="23"/>
                  </a:lnTo>
                  <a:lnTo>
                    <a:pt x="658" y="19"/>
                  </a:lnTo>
                  <a:lnTo>
                    <a:pt x="650" y="14"/>
                  </a:lnTo>
                  <a:lnTo>
                    <a:pt x="641" y="11"/>
                  </a:lnTo>
                  <a:lnTo>
                    <a:pt x="633" y="8"/>
                  </a:lnTo>
                  <a:lnTo>
                    <a:pt x="624" y="5"/>
                  </a:lnTo>
                  <a:lnTo>
                    <a:pt x="614" y="3"/>
                  </a:lnTo>
                  <a:lnTo>
                    <a:pt x="604" y="2"/>
                  </a:lnTo>
                  <a:lnTo>
                    <a:pt x="595" y="0"/>
                  </a:lnTo>
                  <a:lnTo>
                    <a:pt x="585" y="0"/>
                  </a:lnTo>
                  <a:lnTo>
                    <a:pt x="576" y="0"/>
                  </a:lnTo>
                  <a:lnTo>
                    <a:pt x="576" y="0"/>
                  </a:lnTo>
                  <a:lnTo>
                    <a:pt x="576" y="0"/>
                  </a:lnTo>
                  <a:lnTo>
                    <a:pt x="192" y="0"/>
                  </a:lnTo>
                  <a:lnTo>
                    <a:pt x="182" y="0"/>
                  </a:lnTo>
                  <a:lnTo>
                    <a:pt x="172" y="0"/>
                  </a:lnTo>
                  <a:lnTo>
                    <a:pt x="162" y="2"/>
                  </a:lnTo>
                  <a:lnTo>
                    <a:pt x="152" y="3"/>
                  </a:lnTo>
                  <a:lnTo>
                    <a:pt x="143" y="5"/>
                  </a:lnTo>
                  <a:lnTo>
                    <a:pt x="134" y="8"/>
                  </a:lnTo>
                  <a:lnTo>
                    <a:pt x="126" y="11"/>
                  </a:lnTo>
                  <a:lnTo>
                    <a:pt x="117" y="14"/>
                  </a:lnTo>
                  <a:lnTo>
                    <a:pt x="109" y="19"/>
                  </a:lnTo>
                  <a:lnTo>
                    <a:pt x="99" y="23"/>
                  </a:lnTo>
                  <a:lnTo>
                    <a:pt x="92" y="28"/>
                  </a:lnTo>
                  <a:lnTo>
                    <a:pt x="84" y="33"/>
                  </a:lnTo>
                  <a:lnTo>
                    <a:pt x="76" y="38"/>
                  </a:lnTo>
                  <a:lnTo>
                    <a:pt x="69" y="44"/>
                  </a:lnTo>
                  <a:lnTo>
                    <a:pt x="62" y="50"/>
                  </a:lnTo>
                  <a:lnTo>
                    <a:pt x="56" y="56"/>
                  </a:lnTo>
                  <a:lnTo>
                    <a:pt x="50" y="62"/>
                  </a:lnTo>
                  <a:lnTo>
                    <a:pt x="44" y="69"/>
                  </a:lnTo>
                  <a:lnTo>
                    <a:pt x="37" y="76"/>
                  </a:lnTo>
                  <a:lnTo>
                    <a:pt x="32" y="84"/>
                  </a:lnTo>
                  <a:lnTo>
                    <a:pt x="27" y="91"/>
                  </a:lnTo>
                  <a:lnTo>
                    <a:pt x="22" y="99"/>
                  </a:lnTo>
                  <a:lnTo>
                    <a:pt x="18" y="108"/>
                  </a:lnTo>
                  <a:lnTo>
                    <a:pt x="14" y="117"/>
                  </a:lnTo>
                  <a:lnTo>
                    <a:pt x="11" y="125"/>
                  </a:lnTo>
                  <a:lnTo>
                    <a:pt x="8" y="134"/>
                  </a:lnTo>
                  <a:lnTo>
                    <a:pt x="5" y="143"/>
                  </a:lnTo>
                  <a:lnTo>
                    <a:pt x="3" y="152"/>
                  </a:lnTo>
                  <a:lnTo>
                    <a:pt x="2" y="162"/>
                  </a:lnTo>
                  <a:lnTo>
                    <a:pt x="0" y="171"/>
                  </a:lnTo>
                  <a:lnTo>
                    <a:pt x="0" y="181"/>
                  </a:lnTo>
                  <a:lnTo>
                    <a:pt x="0" y="191"/>
                  </a:lnTo>
                  <a:lnTo>
                    <a:pt x="0" y="201"/>
                  </a:lnTo>
                  <a:lnTo>
                    <a:pt x="0" y="211"/>
                  </a:lnTo>
                  <a:lnTo>
                    <a:pt x="2" y="220"/>
                  </a:lnTo>
                  <a:lnTo>
                    <a:pt x="3" y="229"/>
                  </a:lnTo>
                  <a:lnTo>
                    <a:pt x="5" y="239"/>
                  </a:lnTo>
                  <a:lnTo>
                    <a:pt x="8" y="248"/>
                  </a:lnTo>
                  <a:lnTo>
                    <a:pt x="11" y="256"/>
                  </a:lnTo>
                  <a:lnTo>
                    <a:pt x="14" y="265"/>
                  </a:lnTo>
                  <a:lnTo>
                    <a:pt x="18" y="273"/>
                  </a:lnTo>
                  <a:lnTo>
                    <a:pt x="22" y="282"/>
                  </a:lnTo>
                  <a:lnTo>
                    <a:pt x="27" y="290"/>
                  </a:lnTo>
                  <a:lnTo>
                    <a:pt x="32" y="298"/>
                  </a:lnTo>
                  <a:lnTo>
                    <a:pt x="37" y="305"/>
                  </a:lnTo>
                  <a:lnTo>
                    <a:pt x="44" y="313"/>
                  </a:lnTo>
                  <a:lnTo>
                    <a:pt x="50" y="319"/>
                  </a:lnTo>
                  <a:lnTo>
                    <a:pt x="56" y="326"/>
                  </a:lnTo>
                  <a:lnTo>
                    <a:pt x="62" y="332"/>
                  </a:lnTo>
                  <a:lnTo>
                    <a:pt x="69" y="338"/>
                  </a:lnTo>
                  <a:lnTo>
                    <a:pt x="76" y="344"/>
                  </a:lnTo>
                  <a:lnTo>
                    <a:pt x="84" y="349"/>
                  </a:lnTo>
                  <a:lnTo>
                    <a:pt x="92" y="354"/>
                  </a:lnTo>
                  <a:lnTo>
                    <a:pt x="99" y="358"/>
                  </a:lnTo>
                  <a:lnTo>
                    <a:pt x="109" y="364"/>
                  </a:lnTo>
                  <a:lnTo>
                    <a:pt x="117" y="367"/>
                  </a:lnTo>
                  <a:lnTo>
                    <a:pt x="126" y="371"/>
                  </a:lnTo>
                  <a:lnTo>
                    <a:pt x="134" y="374"/>
                  </a:lnTo>
                  <a:lnTo>
                    <a:pt x="143" y="376"/>
                  </a:lnTo>
                  <a:lnTo>
                    <a:pt x="152" y="378"/>
                  </a:lnTo>
                  <a:lnTo>
                    <a:pt x="162" y="380"/>
                  </a:lnTo>
                  <a:lnTo>
                    <a:pt x="172" y="381"/>
                  </a:lnTo>
                  <a:lnTo>
                    <a:pt x="182" y="382"/>
                  </a:lnTo>
                  <a:lnTo>
                    <a:pt x="192" y="382"/>
                  </a:lnTo>
                  <a:lnTo>
                    <a:pt x="192" y="382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endParaRPr>
            </a:p>
          </p:txBody>
        </p:sp>
        <p:sp>
          <p:nvSpPr>
            <p:cNvPr id="58" name="Rectangle 21"/>
            <p:cNvSpPr>
              <a:spLocks noChangeArrowheads="1"/>
            </p:cNvSpPr>
            <p:nvPr/>
          </p:nvSpPr>
          <p:spPr bwMode="auto">
            <a:xfrm>
              <a:off x="5195" y="3246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宋体" charset="-122"/>
                </a:rPr>
                <a:t>消亡态</a:t>
              </a: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宋体" charset="-122"/>
              </a:endParaRPr>
            </a:p>
          </p:txBody>
        </p:sp>
        <p:sp>
          <p:nvSpPr>
            <p:cNvPr id="59" name="Line 22"/>
            <p:cNvSpPr>
              <a:spLocks noChangeShapeType="1"/>
            </p:cNvSpPr>
            <p:nvPr/>
          </p:nvSpPr>
          <p:spPr bwMode="auto">
            <a:xfrm>
              <a:off x="4207" y="3304"/>
              <a:ext cx="70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endParaRPr>
            </a:p>
          </p:txBody>
        </p:sp>
        <p:sp>
          <p:nvSpPr>
            <p:cNvPr id="60" name="Freeform 23"/>
            <p:cNvSpPr>
              <a:spLocks/>
            </p:cNvSpPr>
            <p:nvPr/>
          </p:nvSpPr>
          <p:spPr bwMode="auto">
            <a:xfrm>
              <a:off x="4900" y="3267"/>
              <a:ext cx="75" cy="74"/>
            </a:xfrm>
            <a:custGeom>
              <a:avLst/>
              <a:gdLst>
                <a:gd name="T0" fmla="*/ 0 w 75"/>
                <a:gd name="T1" fmla="*/ 0 h 74"/>
                <a:gd name="T2" fmla="*/ 75 w 75"/>
                <a:gd name="T3" fmla="*/ 37 h 74"/>
                <a:gd name="T4" fmla="*/ 0 w 75"/>
                <a:gd name="T5" fmla="*/ 74 h 74"/>
                <a:gd name="T6" fmla="*/ 0 w 75"/>
                <a:gd name="T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74">
                  <a:moveTo>
                    <a:pt x="0" y="0"/>
                  </a:moveTo>
                  <a:lnTo>
                    <a:pt x="75" y="37"/>
                  </a:lnTo>
                  <a:lnTo>
                    <a:pt x="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endParaRPr>
            </a:p>
          </p:txBody>
        </p:sp>
        <p:sp>
          <p:nvSpPr>
            <p:cNvPr id="61" name="Freeform 24"/>
            <p:cNvSpPr>
              <a:spLocks/>
            </p:cNvSpPr>
            <p:nvPr/>
          </p:nvSpPr>
          <p:spPr bwMode="auto">
            <a:xfrm>
              <a:off x="2287" y="2921"/>
              <a:ext cx="1477" cy="191"/>
            </a:xfrm>
            <a:custGeom>
              <a:avLst/>
              <a:gdLst>
                <a:gd name="T0" fmla="*/ 0 w 1477"/>
                <a:gd name="T1" fmla="*/ 191 h 191"/>
                <a:gd name="T2" fmla="*/ 71 w 1477"/>
                <a:gd name="T3" fmla="*/ 158 h 191"/>
                <a:gd name="T4" fmla="*/ 141 w 1477"/>
                <a:gd name="T5" fmla="*/ 129 h 191"/>
                <a:gd name="T6" fmla="*/ 212 w 1477"/>
                <a:gd name="T7" fmla="*/ 101 h 191"/>
                <a:gd name="T8" fmla="*/ 282 w 1477"/>
                <a:gd name="T9" fmla="*/ 77 h 191"/>
                <a:gd name="T10" fmla="*/ 352 w 1477"/>
                <a:gd name="T11" fmla="*/ 57 h 191"/>
                <a:gd name="T12" fmla="*/ 422 w 1477"/>
                <a:gd name="T13" fmla="*/ 40 h 191"/>
                <a:gd name="T14" fmla="*/ 492 w 1477"/>
                <a:gd name="T15" fmla="*/ 25 h 191"/>
                <a:gd name="T16" fmla="*/ 563 w 1477"/>
                <a:gd name="T17" fmla="*/ 14 h 191"/>
                <a:gd name="T18" fmla="*/ 633 w 1477"/>
                <a:gd name="T19" fmla="*/ 6 h 191"/>
                <a:gd name="T20" fmla="*/ 703 w 1477"/>
                <a:gd name="T21" fmla="*/ 2 h 191"/>
                <a:gd name="T22" fmla="*/ 773 w 1477"/>
                <a:gd name="T23" fmla="*/ 0 h 191"/>
                <a:gd name="T24" fmla="*/ 844 w 1477"/>
                <a:gd name="T25" fmla="*/ 2 h 191"/>
                <a:gd name="T26" fmla="*/ 915 w 1477"/>
                <a:gd name="T27" fmla="*/ 7 h 191"/>
                <a:gd name="T28" fmla="*/ 985 w 1477"/>
                <a:gd name="T29" fmla="*/ 15 h 191"/>
                <a:gd name="T30" fmla="*/ 1055 w 1477"/>
                <a:gd name="T31" fmla="*/ 27 h 191"/>
                <a:gd name="T32" fmla="*/ 1125 w 1477"/>
                <a:gd name="T33" fmla="*/ 42 h 191"/>
                <a:gd name="T34" fmla="*/ 1196 w 1477"/>
                <a:gd name="T35" fmla="*/ 60 h 191"/>
                <a:gd name="T36" fmla="*/ 1266 w 1477"/>
                <a:gd name="T37" fmla="*/ 81 h 191"/>
                <a:gd name="T38" fmla="*/ 1336 w 1477"/>
                <a:gd name="T39" fmla="*/ 105 h 191"/>
                <a:gd name="T40" fmla="*/ 1406 w 1477"/>
                <a:gd name="T41" fmla="*/ 133 h 191"/>
                <a:gd name="T42" fmla="*/ 1477 w 1477"/>
                <a:gd name="T43" fmla="*/ 163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77" h="191">
                  <a:moveTo>
                    <a:pt x="0" y="191"/>
                  </a:moveTo>
                  <a:lnTo>
                    <a:pt x="71" y="158"/>
                  </a:lnTo>
                  <a:lnTo>
                    <a:pt x="141" y="129"/>
                  </a:lnTo>
                  <a:lnTo>
                    <a:pt x="212" y="101"/>
                  </a:lnTo>
                  <a:lnTo>
                    <a:pt x="282" y="77"/>
                  </a:lnTo>
                  <a:lnTo>
                    <a:pt x="352" y="57"/>
                  </a:lnTo>
                  <a:lnTo>
                    <a:pt x="422" y="40"/>
                  </a:lnTo>
                  <a:lnTo>
                    <a:pt x="492" y="25"/>
                  </a:lnTo>
                  <a:lnTo>
                    <a:pt x="563" y="14"/>
                  </a:lnTo>
                  <a:lnTo>
                    <a:pt x="633" y="6"/>
                  </a:lnTo>
                  <a:lnTo>
                    <a:pt x="703" y="2"/>
                  </a:lnTo>
                  <a:lnTo>
                    <a:pt x="773" y="0"/>
                  </a:lnTo>
                  <a:lnTo>
                    <a:pt x="844" y="2"/>
                  </a:lnTo>
                  <a:lnTo>
                    <a:pt x="915" y="7"/>
                  </a:lnTo>
                  <a:lnTo>
                    <a:pt x="985" y="15"/>
                  </a:lnTo>
                  <a:lnTo>
                    <a:pt x="1055" y="27"/>
                  </a:lnTo>
                  <a:lnTo>
                    <a:pt x="1125" y="42"/>
                  </a:lnTo>
                  <a:lnTo>
                    <a:pt x="1196" y="60"/>
                  </a:lnTo>
                  <a:lnTo>
                    <a:pt x="1266" y="81"/>
                  </a:lnTo>
                  <a:lnTo>
                    <a:pt x="1336" y="105"/>
                  </a:lnTo>
                  <a:lnTo>
                    <a:pt x="1406" y="133"/>
                  </a:lnTo>
                  <a:lnTo>
                    <a:pt x="1477" y="163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endParaRPr>
            </a:p>
          </p:txBody>
        </p:sp>
        <p:sp>
          <p:nvSpPr>
            <p:cNvPr id="62" name="Freeform 25"/>
            <p:cNvSpPr>
              <a:spLocks/>
            </p:cNvSpPr>
            <p:nvPr/>
          </p:nvSpPr>
          <p:spPr bwMode="auto">
            <a:xfrm>
              <a:off x="3739" y="3047"/>
              <a:ext cx="84" cy="67"/>
            </a:xfrm>
            <a:custGeom>
              <a:avLst/>
              <a:gdLst>
                <a:gd name="T0" fmla="*/ 32 w 84"/>
                <a:gd name="T1" fmla="*/ 0 h 67"/>
                <a:gd name="T2" fmla="*/ 84 w 84"/>
                <a:gd name="T3" fmla="*/ 65 h 67"/>
                <a:gd name="T4" fmla="*/ 0 w 84"/>
                <a:gd name="T5" fmla="*/ 67 h 67"/>
                <a:gd name="T6" fmla="*/ 32 w 84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67">
                  <a:moveTo>
                    <a:pt x="32" y="0"/>
                  </a:moveTo>
                  <a:lnTo>
                    <a:pt x="84" y="65"/>
                  </a:lnTo>
                  <a:lnTo>
                    <a:pt x="0" y="6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endParaRPr>
            </a:p>
          </p:txBody>
        </p:sp>
        <p:sp>
          <p:nvSpPr>
            <p:cNvPr id="63" name="Freeform 26"/>
            <p:cNvSpPr>
              <a:spLocks/>
            </p:cNvSpPr>
            <p:nvPr/>
          </p:nvSpPr>
          <p:spPr bwMode="auto">
            <a:xfrm>
              <a:off x="2346" y="3495"/>
              <a:ext cx="1477" cy="191"/>
            </a:xfrm>
            <a:custGeom>
              <a:avLst/>
              <a:gdLst>
                <a:gd name="T0" fmla="*/ 1477 w 1477"/>
                <a:gd name="T1" fmla="*/ 0 h 191"/>
                <a:gd name="T2" fmla="*/ 1406 w 1477"/>
                <a:gd name="T3" fmla="*/ 33 h 191"/>
                <a:gd name="T4" fmla="*/ 1336 w 1477"/>
                <a:gd name="T5" fmla="*/ 63 h 191"/>
                <a:gd name="T6" fmla="*/ 1266 w 1477"/>
                <a:gd name="T7" fmla="*/ 91 h 191"/>
                <a:gd name="T8" fmla="*/ 1196 w 1477"/>
                <a:gd name="T9" fmla="*/ 114 h 191"/>
                <a:gd name="T10" fmla="*/ 1126 w 1477"/>
                <a:gd name="T11" fmla="*/ 135 h 191"/>
                <a:gd name="T12" fmla="*/ 1055 w 1477"/>
                <a:gd name="T13" fmla="*/ 153 h 191"/>
                <a:gd name="T14" fmla="*/ 985 w 1477"/>
                <a:gd name="T15" fmla="*/ 167 h 191"/>
                <a:gd name="T16" fmla="*/ 914 w 1477"/>
                <a:gd name="T17" fmla="*/ 178 h 191"/>
                <a:gd name="T18" fmla="*/ 844 w 1477"/>
                <a:gd name="T19" fmla="*/ 185 h 191"/>
                <a:gd name="T20" fmla="*/ 773 w 1477"/>
                <a:gd name="T21" fmla="*/ 190 h 191"/>
                <a:gd name="T22" fmla="*/ 703 w 1477"/>
                <a:gd name="T23" fmla="*/ 191 h 191"/>
                <a:gd name="T24" fmla="*/ 633 w 1477"/>
                <a:gd name="T25" fmla="*/ 189 h 191"/>
                <a:gd name="T26" fmla="*/ 563 w 1477"/>
                <a:gd name="T27" fmla="*/ 184 h 191"/>
                <a:gd name="T28" fmla="*/ 492 w 1477"/>
                <a:gd name="T29" fmla="*/ 176 h 191"/>
                <a:gd name="T30" fmla="*/ 422 w 1477"/>
                <a:gd name="T31" fmla="*/ 165 h 191"/>
                <a:gd name="T32" fmla="*/ 352 w 1477"/>
                <a:gd name="T33" fmla="*/ 149 h 191"/>
                <a:gd name="T34" fmla="*/ 282 w 1477"/>
                <a:gd name="T35" fmla="*/ 132 h 191"/>
                <a:gd name="T36" fmla="*/ 212 w 1477"/>
                <a:gd name="T37" fmla="*/ 111 h 191"/>
                <a:gd name="T38" fmla="*/ 141 w 1477"/>
                <a:gd name="T39" fmla="*/ 87 h 191"/>
                <a:gd name="T40" fmla="*/ 70 w 1477"/>
                <a:gd name="T41" fmla="*/ 59 h 191"/>
                <a:gd name="T42" fmla="*/ 0 w 1477"/>
                <a:gd name="T43" fmla="*/ 2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77" h="191">
                  <a:moveTo>
                    <a:pt x="1477" y="0"/>
                  </a:moveTo>
                  <a:lnTo>
                    <a:pt x="1406" y="33"/>
                  </a:lnTo>
                  <a:lnTo>
                    <a:pt x="1336" y="63"/>
                  </a:lnTo>
                  <a:lnTo>
                    <a:pt x="1266" y="91"/>
                  </a:lnTo>
                  <a:lnTo>
                    <a:pt x="1196" y="114"/>
                  </a:lnTo>
                  <a:lnTo>
                    <a:pt x="1126" y="135"/>
                  </a:lnTo>
                  <a:lnTo>
                    <a:pt x="1055" y="153"/>
                  </a:lnTo>
                  <a:lnTo>
                    <a:pt x="985" y="167"/>
                  </a:lnTo>
                  <a:lnTo>
                    <a:pt x="914" y="178"/>
                  </a:lnTo>
                  <a:lnTo>
                    <a:pt x="844" y="185"/>
                  </a:lnTo>
                  <a:lnTo>
                    <a:pt x="773" y="190"/>
                  </a:lnTo>
                  <a:lnTo>
                    <a:pt x="703" y="191"/>
                  </a:lnTo>
                  <a:lnTo>
                    <a:pt x="633" y="189"/>
                  </a:lnTo>
                  <a:lnTo>
                    <a:pt x="563" y="184"/>
                  </a:lnTo>
                  <a:lnTo>
                    <a:pt x="492" y="176"/>
                  </a:lnTo>
                  <a:lnTo>
                    <a:pt x="422" y="165"/>
                  </a:lnTo>
                  <a:lnTo>
                    <a:pt x="352" y="149"/>
                  </a:lnTo>
                  <a:lnTo>
                    <a:pt x="282" y="132"/>
                  </a:lnTo>
                  <a:lnTo>
                    <a:pt x="212" y="111"/>
                  </a:lnTo>
                  <a:lnTo>
                    <a:pt x="141" y="87"/>
                  </a:lnTo>
                  <a:lnTo>
                    <a:pt x="70" y="59"/>
                  </a:lnTo>
                  <a:lnTo>
                    <a:pt x="0" y="28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endParaRPr>
            </a:p>
          </p:txBody>
        </p:sp>
        <p:sp>
          <p:nvSpPr>
            <p:cNvPr id="64" name="Freeform 27"/>
            <p:cNvSpPr>
              <a:spLocks/>
            </p:cNvSpPr>
            <p:nvPr/>
          </p:nvSpPr>
          <p:spPr bwMode="auto">
            <a:xfrm>
              <a:off x="2287" y="3494"/>
              <a:ext cx="84" cy="67"/>
            </a:xfrm>
            <a:custGeom>
              <a:avLst/>
              <a:gdLst>
                <a:gd name="T0" fmla="*/ 84 w 84"/>
                <a:gd name="T1" fmla="*/ 0 h 67"/>
                <a:gd name="T2" fmla="*/ 0 w 84"/>
                <a:gd name="T3" fmla="*/ 1 h 67"/>
                <a:gd name="T4" fmla="*/ 51 w 84"/>
                <a:gd name="T5" fmla="*/ 67 h 67"/>
                <a:gd name="T6" fmla="*/ 84 w 84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67">
                  <a:moveTo>
                    <a:pt x="84" y="0"/>
                  </a:moveTo>
                  <a:lnTo>
                    <a:pt x="0" y="1"/>
                  </a:lnTo>
                  <a:lnTo>
                    <a:pt x="51" y="6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endParaRPr>
            </a:p>
          </p:txBody>
        </p:sp>
        <p:sp>
          <p:nvSpPr>
            <p:cNvPr id="65" name="Line 28"/>
            <p:cNvSpPr>
              <a:spLocks noChangeShapeType="1"/>
            </p:cNvSpPr>
            <p:nvPr/>
          </p:nvSpPr>
          <p:spPr bwMode="auto">
            <a:xfrm>
              <a:off x="752" y="2156"/>
              <a:ext cx="1" cy="12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endParaRPr>
            </a:p>
          </p:txBody>
        </p:sp>
        <p:sp>
          <p:nvSpPr>
            <p:cNvPr id="66" name="Freeform 29"/>
            <p:cNvSpPr>
              <a:spLocks/>
            </p:cNvSpPr>
            <p:nvPr/>
          </p:nvSpPr>
          <p:spPr bwMode="auto">
            <a:xfrm>
              <a:off x="714" y="2274"/>
              <a:ext cx="75" cy="73"/>
            </a:xfrm>
            <a:custGeom>
              <a:avLst/>
              <a:gdLst>
                <a:gd name="T0" fmla="*/ 75 w 75"/>
                <a:gd name="T1" fmla="*/ 0 h 73"/>
                <a:gd name="T2" fmla="*/ 38 w 75"/>
                <a:gd name="T3" fmla="*/ 73 h 73"/>
                <a:gd name="T4" fmla="*/ 0 w 75"/>
                <a:gd name="T5" fmla="*/ 0 h 73"/>
                <a:gd name="T6" fmla="*/ 75 w 75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73">
                  <a:moveTo>
                    <a:pt x="75" y="0"/>
                  </a:moveTo>
                  <a:lnTo>
                    <a:pt x="38" y="73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endParaRPr>
            </a:p>
          </p:txBody>
        </p:sp>
        <p:sp>
          <p:nvSpPr>
            <p:cNvPr id="67" name="Rectangle 35"/>
            <p:cNvSpPr>
              <a:spLocks noChangeArrowheads="1"/>
            </p:cNvSpPr>
            <p:nvPr/>
          </p:nvSpPr>
          <p:spPr bwMode="auto">
            <a:xfrm>
              <a:off x="2256" y="2736"/>
              <a:ext cx="16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宋体" charset="-122"/>
                </a:rPr>
                <a:t>Applet</a:t>
              </a:r>
              <a:r>
                <a: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宋体" charset="-122"/>
                </a:rPr>
                <a:t>不显示时执行</a:t>
              </a: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宋体" charset="-122"/>
                </a:rPr>
                <a:t>stop()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宋体" charset="-122"/>
              </a:endParaRPr>
            </a:p>
          </p:txBody>
        </p:sp>
        <p:sp>
          <p:nvSpPr>
            <p:cNvPr id="68" name="Rectangle 44"/>
            <p:cNvSpPr>
              <a:spLocks noChangeArrowheads="1"/>
            </p:cNvSpPr>
            <p:nvPr/>
          </p:nvSpPr>
          <p:spPr bwMode="auto">
            <a:xfrm>
              <a:off x="264" y="2003"/>
              <a:ext cx="12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宋体" charset="-122"/>
                </a:rPr>
                <a:t>打开或刷新浏览器时</a:t>
              </a: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宋体" charset="-122"/>
              </a:endParaRPr>
            </a:p>
          </p:txBody>
        </p:sp>
        <p:sp>
          <p:nvSpPr>
            <p:cNvPr id="69" name="Line 45"/>
            <p:cNvSpPr>
              <a:spLocks noChangeShapeType="1"/>
            </p:cNvSpPr>
            <p:nvPr/>
          </p:nvSpPr>
          <p:spPr bwMode="auto">
            <a:xfrm>
              <a:off x="752" y="2921"/>
              <a:ext cx="1" cy="12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endParaRPr>
            </a:p>
          </p:txBody>
        </p:sp>
        <p:sp>
          <p:nvSpPr>
            <p:cNvPr id="70" name="Freeform 46"/>
            <p:cNvSpPr>
              <a:spLocks/>
            </p:cNvSpPr>
            <p:nvPr/>
          </p:nvSpPr>
          <p:spPr bwMode="auto">
            <a:xfrm>
              <a:off x="714" y="3038"/>
              <a:ext cx="75" cy="74"/>
            </a:xfrm>
            <a:custGeom>
              <a:avLst/>
              <a:gdLst>
                <a:gd name="T0" fmla="*/ 75 w 75"/>
                <a:gd name="T1" fmla="*/ 0 h 74"/>
                <a:gd name="T2" fmla="*/ 38 w 75"/>
                <a:gd name="T3" fmla="*/ 74 h 74"/>
                <a:gd name="T4" fmla="*/ 0 w 75"/>
                <a:gd name="T5" fmla="*/ 0 h 74"/>
                <a:gd name="T6" fmla="*/ 75 w 75"/>
                <a:gd name="T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74">
                  <a:moveTo>
                    <a:pt x="75" y="0"/>
                  </a:moveTo>
                  <a:lnTo>
                    <a:pt x="38" y="7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endParaRPr>
            </a:p>
          </p:txBody>
        </p:sp>
        <p:sp>
          <p:nvSpPr>
            <p:cNvPr id="71" name="Rectangle 53"/>
            <p:cNvSpPr>
              <a:spLocks noChangeArrowheads="1"/>
            </p:cNvSpPr>
            <p:nvPr/>
          </p:nvSpPr>
          <p:spPr bwMode="auto">
            <a:xfrm>
              <a:off x="535" y="2768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宋体" charset="-122"/>
                </a:rPr>
                <a:t>执行</a:t>
              </a: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宋体" charset="-122"/>
              </a:endParaRPr>
            </a:p>
          </p:txBody>
        </p:sp>
        <p:sp>
          <p:nvSpPr>
            <p:cNvPr id="72" name="Rectangle 54"/>
            <p:cNvSpPr>
              <a:spLocks noChangeArrowheads="1"/>
            </p:cNvSpPr>
            <p:nvPr/>
          </p:nvSpPr>
          <p:spPr bwMode="auto">
            <a:xfrm>
              <a:off x="752" y="2764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宋体" charset="-122"/>
                </a:rPr>
                <a:t>init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宋体" charset="-122"/>
              </a:endParaRPr>
            </a:p>
          </p:txBody>
        </p:sp>
        <p:sp>
          <p:nvSpPr>
            <p:cNvPr id="73" name="Rectangle 55"/>
            <p:cNvSpPr>
              <a:spLocks noChangeArrowheads="1"/>
            </p:cNvSpPr>
            <p:nvPr/>
          </p:nvSpPr>
          <p:spPr bwMode="auto">
            <a:xfrm>
              <a:off x="896" y="2764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宋体" charset="-122"/>
                </a:rPr>
                <a:t>()</a:t>
              </a: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宋体" charset="-122"/>
              </a:endParaRPr>
            </a:p>
          </p:txBody>
        </p:sp>
        <p:sp>
          <p:nvSpPr>
            <p:cNvPr id="74" name="Rectangle 56"/>
            <p:cNvSpPr>
              <a:spLocks noChangeArrowheads="1"/>
            </p:cNvSpPr>
            <p:nvPr/>
          </p:nvSpPr>
          <p:spPr bwMode="auto">
            <a:xfrm>
              <a:off x="388" y="2386"/>
              <a:ext cx="10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宋体" charset="-122"/>
                </a:rPr>
                <a:t>创建</a:t>
              </a: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宋体" charset="-122"/>
                </a:rPr>
                <a:t>Applet</a:t>
              </a:r>
              <a:r>
                <a: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宋体" charset="-122"/>
                </a:rPr>
                <a:t>对象</a:t>
              </a: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宋体" charset="-122"/>
              </a:endParaRPr>
            </a:p>
          </p:txBody>
        </p:sp>
        <p:sp>
          <p:nvSpPr>
            <p:cNvPr id="75" name="Line 59"/>
            <p:cNvSpPr>
              <a:spLocks noChangeShapeType="1"/>
            </p:cNvSpPr>
            <p:nvPr/>
          </p:nvSpPr>
          <p:spPr bwMode="auto">
            <a:xfrm>
              <a:off x="752" y="2539"/>
              <a:ext cx="1" cy="12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endParaRPr>
            </a:p>
          </p:txBody>
        </p:sp>
        <p:sp>
          <p:nvSpPr>
            <p:cNvPr id="76" name="Freeform 60"/>
            <p:cNvSpPr>
              <a:spLocks/>
            </p:cNvSpPr>
            <p:nvPr/>
          </p:nvSpPr>
          <p:spPr bwMode="auto">
            <a:xfrm>
              <a:off x="714" y="2656"/>
              <a:ext cx="75" cy="74"/>
            </a:xfrm>
            <a:custGeom>
              <a:avLst/>
              <a:gdLst>
                <a:gd name="T0" fmla="*/ 75 w 75"/>
                <a:gd name="T1" fmla="*/ 0 h 74"/>
                <a:gd name="T2" fmla="*/ 38 w 75"/>
                <a:gd name="T3" fmla="*/ 74 h 74"/>
                <a:gd name="T4" fmla="*/ 0 w 75"/>
                <a:gd name="T5" fmla="*/ 0 h 74"/>
                <a:gd name="T6" fmla="*/ 75 w 75"/>
                <a:gd name="T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74">
                  <a:moveTo>
                    <a:pt x="75" y="0"/>
                  </a:moveTo>
                  <a:lnTo>
                    <a:pt x="38" y="7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endParaRPr>
            </a:p>
          </p:txBody>
        </p:sp>
        <p:sp>
          <p:nvSpPr>
            <p:cNvPr id="77" name="Rectangle 62"/>
            <p:cNvSpPr>
              <a:spLocks noChangeArrowheads="1"/>
            </p:cNvSpPr>
            <p:nvPr/>
          </p:nvSpPr>
          <p:spPr bwMode="auto">
            <a:xfrm>
              <a:off x="2304" y="3744"/>
              <a:ext cx="16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宋体" charset="-122"/>
                </a:rPr>
                <a:t>Applet</a:t>
              </a:r>
              <a:r>
                <a: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宋体" charset="-122"/>
                </a:rPr>
                <a:t>显示时执行</a:t>
              </a: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宋体" charset="-122"/>
                </a:rPr>
                <a:t>start()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宋体" charset="-122"/>
              </a:endParaRPr>
            </a:p>
          </p:txBody>
        </p:sp>
        <p:sp>
          <p:nvSpPr>
            <p:cNvPr id="78" name="Rectangle 64"/>
            <p:cNvSpPr>
              <a:spLocks noChangeArrowheads="1"/>
            </p:cNvSpPr>
            <p:nvPr/>
          </p:nvSpPr>
          <p:spPr bwMode="auto">
            <a:xfrm>
              <a:off x="4224" y="2832"/>
              <a:ext cx="768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宋体" charset="-122"/>
                </a:rPr>
                <a:t>关闭浏览器时先执行</a:t>
              </a: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宋体" charset="-122"/>
                </a:rPr>
                <a:t>stop()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宋体" charset="-122"/>
                </a:rPr>
                <a:t>再执行</a:t>
              </a: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宋体" charset="-122"/>
                </a:rPr>
                <a:t>destroy()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.2.2 Applet</a:t>
            </a:r>
            <a:r>
              <a:rPr lang="zh-CN" altLang="en-US" dirty="0" smtClean="0"/>
              <a:t>的生命周期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ahoma" pitchFamily="34" charset="0"/>
              </a:rPr>
              <a:t>Applet</a:t>
            </a:r>
            <a:r>
              <a:rPr lang="zh-CN" altLang="en-US" dirty="0" smtClean="0">
                <a:latin typeface="Tahoma" pitchFamily="34" charset="0"/>
              </a:rPr>
              <a:t>的状态及状态转化</a:t>
            </a:r>
            <a:endParaRPr lang="en-US" altLang="zh-CN" dirty="0" smtClean="0">
              <a:latin typeface="Tahoma" pitchFamily="34" charset="0"/>
            </a:endParaRPr>
          </a:p>
          <a:p>
            <a:pPr lvl="1"/>
            <a:r>
              <a:rPr lang="en-US" altLang="zh-CN" dirty="0" smtClean="0">
                <a:latin typeface="Tahoma" pitchFamily="34" charset="0"/>
              </a:rPr>
              <a:t>Applet</a:t>
            </a:r>
            <a:r>
              <a:rPr lang="zh-CN" altLang="en-US" dirty="0" smtClean="0">
                <a:latin typeface="Tahoma" pitchFamily="34" charset="0"/>
              </a:rPr>
              <a:t>在浏览器中作为一个线程执行</a:t>
            </a:r>
            <a:endParaRPr lang="zh-CN" altLang="en-US" dirty="0">
              <a:latin typeface="Tahoma" pitchFamily="34" charset="0"/>
            </a:endParaRPr>
          </a:p>
        </p:txBody>
      </p:sp>
      <p:pic>
        <p:nvPicPr>
          <p:cNvPr id="5122" name="Picture 2" descr="D:\我的文档\ppt模板\高画质精美透明PNG图标572张@无忧PPT\png_icon_0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232" y="537815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511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.2.2 Applet</a:t>
            </a:r>
            <a:r>
              <a:rPr lang="zh-CN" altLang="en-US" dirty="0" smtClean="0"/>
              <a:t>的生命周期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ahoma" pitchFamily="34" charset="0"/>
              </a:rPr>
              <a:t>Applet</a:t>
            </a:r>
            <a:r>
              <a:rPr lang="zh-CN" altLang="en-US" dirty="0" smtClean="0">
                <a:latin typeface="Tahoma" pitchFamily="34" charset="0"/>
              </a:rPr>
              <a:t>状态改变时执行的方法</a:t>
            </a:r>
            <a:endParaRPr lang="en-US" altLang="zh-CN" dirty="0" smtClean="0">
              <a:latin typeface="Tahoma" pitchFamily="34" charset="0"/>
            </a:endParaRPr>
          </a:p>
          <a:p>
            <a:pPr lvl="1"/>
            <a:r>
              <a:rPr lang="en-US" altLang="zh-CN" dirty="0" err="1" smtClean="0">
                <a:latin typeface="Tahoma" pitchFamily="34" charset="0"/>
              </a:rPr>
              <a:t>init</a:t>
            </a:r>
            <a:r>
              <a:rPr lang="en-US" altLang="zh-CN" dirty="0" smtClean="0">
                <a:latin typeface="Tahoma" pitchFamily="34" charset="0"/>
              </a:rPr>
              <a:t>()</a:t>
            </a:r>
          </a:p>
          <a:p>
            <a:pPr lvl="2"/>
            <a:r>
              <a:rPr lang="zh-CN" altLang="en-US" dirty="0" smtClean="0">
                <a:latin typeface="Tahoma" pitchFamily="34" charset="0"/>
              </a:rPr>
              <a:t>打开或刷新浏览器窗口时，创建其中的</a:t>
            </a:r>
            <a:r>
              <a:rPr lang="en-US" altLang="zh-CN" dirty="0" smtClean="0">
                <a:latin typeface="Tahoma" pitchFamily="34" charset="0"/>
              </a:rPr>
              <a:t>Applet</a:t>
            </a:r>
            <a:r>
              <a:rPr lang="zh-CN" altLang="en-US" dirty="0" smtClean="0">
                <a:latin typeface="Tahoma" pitchFamily="34" charset="0"/>
              </a:rPr>
              <a:t>对象，执行其</a:t>
            </a:r>
            <a:r>
              <a:rPr lang="en-US" altLang="zh-CN" dirty="0" err="1" smtClean="0">
                <a:latin typeface="Tahoma" pitchFamily="34" charset="0"/>
              </a:rPr>
              <a:t>init</a:t>
            </a:r>
            <a:r>
              <a:rPr lang="en-US" altLang="zh-CN" dirty="0" smtClean="0">
                <a:latin typeface="Tahoma" pitchFamily="34" charset="0"/>
              </a:rPr>
              <a:t>()</a:t>
            </a:r>
            <a:r>
              <a:rPr lang="zh-CN" altLang="en-US" dirty="0" smtClean="0">
                <a:latin typeface="Tahoma" pitchFamily="34" charset="0"/>
              </a:rPr>
              <a:t>方法</a:t>
            </a:r>
            <a:endParaRPr lang="en-US" altLang="zh-CN" dirty="0" smtClean="0">
              <a:latin typeface="Tahoma" pitchFamily="34" charset="0"/>
            </a:endParaRPr>
          </a:p>
          <a:p>
            <a:pPr lvl="1"/>
            <a:r>
              <a:rPr lang="en-US" altLang="zh-CN" dirty="0" smtClean="0">
                <a:latin typeface="Tahoma" pitchFamily="34" charset="0"/>
              </a:rPr>
              <a:t>start()</a:t>
            </a:r>
          </a:p>
          <a:p>
            <a:pPr lvl="2"/>
            <a:r>
              <a:rPr lang="zh-CN" altLang="en-US" dirty="0" smtClean="0">
                <a:latin typeface="Tahoma" pitchFamily="34" charset="0"/>
              </a:rPr>
              <a:t>浏览器显示</a:t>
            </a:r>
            <a:r>
              <a:rPr lang="en-US" altLang="zh-CN" dirty="0" smtClean="0">
                <a:latin typeface="Tahoma" pitchFamily="34" charset="0"/>
              </a:rPr>
              <a:t>Applet</a:t>
            </a:r>
            <a:r>
              <a:rPr lang="zh-CN" altLang="en-US" dirty="0" smtClean="0">
                <a:latin typeface="Tahoma" pitchFamily="34" charset="0"/>
              </a:rPr>
              <a:t>时</a:t>
            </a:r>
            <a:endParaRPr lang="en-US" altLang="zh-CN" dirty="0" smtClean="0">
              <a:latin typeface="Tahoma" pitchFamily="34" charset="0"/>
            </a:endParaRPr>
          </a:p>
          <a:p>
            <a:pPr lvl="1"/>
            <a:r>
              <a:rPr lang="en-US" altLang="zh-CN" dirty="0" smtClean="0">
                <a:latin typeface="Tahoma" pitchFamily="34" charset="0"/>
              </a:rPr>
              <a:t>stop()</a:t>
            </a:r>
          </a:p>
          <a:p>
            <a:pPr lvl="2"/>
            <a:r>
              <a:rPr lang="zh-CN" altLang="en-US" dirty="0" smtClean="0">
                <a:latin typeface="Tahoma" pitchFamily="34" charset="0"/>
              </a:rPr>
              <a:t>浏览器不显示</a:t>
            </a:r>
            <a:r>
              <a:rPr lang="en-US" altLang="zh-CN" dirty="0" smtClean="0">
                <a:latin typeface="Tahoma" pitchFamily="34" charset="0"/>
              </a:rPr>
              <a:t>Applet</a:t>
            </a:r>
            <a:r>
              <a:rPr lang="zh-CN" altLang="en-US" dirty="0" smtClean="0">
                <a:latin typeface="Tahoma" pitchFamily="34" charset="0"/>
              </a:rPr>
              <a:t>时</a:t>
            </a:r>
            <a:endParaRPr lang="en-US" altLang="zh-CN" dirty="0" smtClean="0">
              <a:latin typeface="Tahoma" pitchFamily="34" charset="0"/>
            </a:endParaRPr>
          </a:p>
          <a:p>
            <a:pPr lvl="2"/>
            <a:r>
              <a:rPr lang="en-US" altLang="zh-CN" dirty="0" smtClean="0">
                <a:latin typeface="Tahoma" pitchFamily="34" charset="0"/>
              </a:rPr>
              <a:t>Applet</a:t>
            </a:r>
            <a:r>
              <a:rPr lang="zh-CN" altLang="en-US" dirty="0" smtClean="0">
                <a:latin typeface="Tahoma" pitchFamily="34" charset="0"/>
              </a:rPr>
              <a:t>包含线程、显示动画、播放音频等功能时，需覆盖</a:t>
            </a:r>
            <a:r>
              <a:rPr lang="en-US" altLang="zh-CN" dirty="0" smtClean="0">
                <a:latin typeface="Tahoma" pitchFamily="34" charset="0"/>
              </a:rPr>
              <a:t>start()</a:t>
            </a:r>
            <a:r>
              <a:rPr lang="zh-CN" altLang="en-US" dirty="0" smtClean="0">
                <a:latin typeface="Tahoma" pitchFamily="34" charset="0"/>
              </a:rPr>
              <a:t>和</a:t>
            </a:r>
            <a:r>
              <a:rPr lang="en-US" altLang="zh-CN" dirty="0" smtClean="0">
                <a:latin typeface="Tahoma" pitchFamily="34" charset="0"/>
              </a:rPr>
              <a:t>stop()</a:t>
            </a:r>
            <a:r>
              <a:rPr lang="zh-CN" altLang="en-US" dirty="0" smtClean="0">
                <a:latin typeface="Tahoma" pitchFamily="34" charset="0"/>
              </a:rPr>
              <a:t>方法，进行启动、停止等控制</a:t>
            </a:r>
            <a:endParaRPr lang="en-US" altLang="zh-CN" dirty="0" smtClean="0">
              <a:latin typeface="Tahoma" pitchFamily="34" charset="0"/>
            </a:endParaRPr>
          </a:p>
          <a:p>
            <a:pPr lvl="1"/>
            <a:r>
              <a:rPr lang="en-US" altLang="zh-CN" dirty="0" smtClean="0">
                <a:latin typeface="Tahoma" pitchFamily="34" charset="0"/>
              </a:rPr>
              <a:t>destroy()</a:t>
            </a:r>
          </a:p>
          <a:p>
            <a:pPr lvl="2"/>
            <a:r>
              <a:rPr lang="zh-CN" altLang="en-US" dirty="0" smtClean="0">
                <a:latin typeface="Tahoma" pitchFamily="34" charset="0"/>
              </a:rPr>
              <a:t>关闭浏览器时</a:t>
            </a:r>
            <a:endParaRPr lang="zh-CN" altLang="en-US" dirty="0">
              <a:latin typeface="Tahoma" pitchFamily="34" charset="0"/>
            </a:endParaRPr>
          </a:p>
        </p:txBody>
      </p:sp>
      <p:pic>
        <p:nvPicPr>
          <p:cNvPr id="2050" name="Picture 2" descr="D:\我的文档\ppt模板\高画质精美透明PNG图标572张@无忧PPT\png_icon_0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30120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107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8.2.2 Applet</a:t>
            </a:r>
            <a:r>
              <a:rPr lang="zh-CN" altLang="en-US" dirty="0"/>
              <a:t>的生命周期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ahoma" pitchFamily="34" charset="0"/>
              </a:rPr>
              <a:t>Applet</a:t>
            </a:r>
            <a:r>
              <a:rPr lang="zh-CN" altLang="en-US" dirty="0" smtClean="0">
                <a:latin typeface="Tahoma" pitchFamily="34" charset="0"/>
              </a:rPr>
              <a:t>生命周期及方法</a:t>
            </a:r>
            <a:endParaRPr lang="en-US" altLang="zh-CN" dirty="0" smtClean="0">
              <a:latin typeface="Tahoma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ahoma" pitchFamily="34" charset="0"/>
              </a:rPr>
              <a:t>	</a:t>
            </a:r>
            <a:r>
              <a:rPr lang="en-US" altLang="zh-CN" dirty="0" smtClean="0">
                <a:latin typeface="Tahoma" pitchFamily="34" charset="0"/>
                <a:hlinkClick r:id="rId2" action="ppaction://hlinkfile"/>
              </a:rPr>
              <a:t>AppletDemo.java</a:t>
            </a:r>
            <a:endParaRPr lang="en-US" altLang="zh-CN" dirty="0" smtClean="0">
              <a:latin typeface="Tahoma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Tahoma" pitchFamily="34" charset="0"/>
              </a:rPr>
              <a:t>	</a:t>
            </a:r>
            <a:r>
              <a:rPr lang="en-US" altLang="zh-CN" dirty="0" smtClean="0">
                <a:latin typeface="Tahoma" pitchFamily="34" charset="0"/>
                <a:hlinkClick r:id="rId3" action="ppaction://hlinkfile"/>
              </a:rPr>
              <a:t>lecture\bin\ch8\C801\AppletDemo.html</a:t>
            </a:r>
            <a:endParaRPr lang="en-US" altLang="zh-CN" dirty="0" smtClean="0">
              <a:latin typeface="Tahoma" pitchFamily="34" charset="0"/>
            </a:endParaRPr>
          </a:p>
          <a:p>
            <a:endParaRPr lang="en-US" altLang="zh-CN" dirty="0" smtClean="0">
              <a:latin typeface="Tahoma" pitchFamily="34" charset="0"/>
            </a:endParaRPr>
          </a:p>
          <a:p>
            <a:r>
              <a:rPr lang="zh-CN" altLang="en-US" dirty="0" smtClean="0">
                <a:latin typeface="Tahoma" pitchFamily="34" charset="0"/>
              </a:rPr>
              <a:t>登录邮箱</a:t>
            </a:r>
            <a:endParaRPr lang="en-US" altLang="zh-CN" dirty="0" smtClean="0">
              <a:latin typeface="Tahoma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ahoma" pitchFamily="34" charset="0"/>
              </a:rPr>
              <a:t>	</a:t>
            </a:r>
            <a:r>
              <a:rPr lang="en-US" altLang="zh-CN" dirty="0" smtClean="0">
                <a:latin typeface="Tahoma" pitchFamily="34" charset="0"/>
                <a:hlinkClick r:id="rId4" action="ppaction://hlinkfile"/>
              </a:rPr>
              <a:t>LoginJApplet.java</a:t>
            </a:r>
            <a:endParaRPr lang="zh-CN" altLang="en-US" dirty="0">
              <a:latin typeface="Tahoma" pitchFamily="34" charset="0"/>
            </a:endParaRPr>
          </a:p>
        </p:txBody>
      </p:sp>
      <p:pic>
        <p:nvPicPr>
          <p:cNvPr id="14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77072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0" descr="improv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5637" y="4219228"/>
            <a:ext cx="3518363" cy="263877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78" y="4839072"/>
            <a:ext cx="527685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247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8.3 HTML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Applet</a:t>
            </a:r>
            <a:r>
              <a:rPr lang="zh-CN" altLang="en-US" dirty="0" smtClean="0"/>
              <a:t>标记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5536" y="908720"/>
            <a:ext cx="8280920" cy="5688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&lt;Applet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code=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编译后的字节码文件名</a:t>
            </a:r>
          </a:p>
          <a:p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width=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宽度 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height=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高度</a:t>
            </a:r>
          </a:p>
          <a:p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[codebase=Applet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URL]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[alt=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替换文本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[name=Applet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名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[align=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对齐方式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[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vspace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水平间距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 [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hspace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垂直间距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[&lt;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param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name=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  value=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参数值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&gt;]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[&lt;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param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name=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  value=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参数值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&gt;]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&lt;/Applet&gt;</a:t>
            </a:r>
          </a:p>
        </p:txBody>
      </p:sp>
    </p:spTree>
    <p:extLst>
      <p:ext uri="{BB962C8B-B14F-4D97-AF65-F5344CB8AC3E}">
        <p14:creationId xmlns:p14="http://schemas.microsoft.com/office/powerpoint/2010/main" val="4250453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 HTML</a:t>
            </a:r>
            <a:r>
              <a:rPr lang="zh-CN" altLang="en-US" dirty="0"/>
              <a:t>中的</a:t>
            </a:r>
            <a:r>
              <a:rPr lang="en-US" altLang="zh-CN" dirty="0"/>
              <a:t>Applet</a:t>
            </a:r>
            <a:r>
              <a:rPr lang="zh-CN" altLang="en-US" dirty="0"/>
              <a:t>标记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ahoma" pitchFamily="34" charset="0"/>
              </a:rPr>
              <a:t>Applet</a:t>
            </a:r>
            <a:r>
              <a:rPr lang="zh-CN" altLang="en-US" dirty="0" smtClean="0">
                <a:latin typeface="Tahoma" pitchFamily="34" charset="0"/>
              </a:rPr>
              <a:t>从</a:t>
            </a:r>
            <a:r>
              <a:rPr lang="en-US" altLang="zh-CN" dirty="0" smtClean="0">
                <a:latin typeface="Tahoma" pitchFamily="34" charset="0"/>
              </a:rPr>
              <a:t>HTML</a:t>
            </a:r>
            <a:r>
              <a:rPr lang="zh-CN" altLang="en-US" dirty="0" smtClean="0">
                <a:latin typeface="Tahoma" pitchFamily="34" charset="0"/>
              </a:rPr>
              <a:t>获取参数</a:t>
            </a:r>
            <a:endParaRPr lang="en-US" altLang="zh-CN" dirty="0" smtClean="0">
              <a:latin typeface="Tahoma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Tahoma" pitchFamily="34" charset="0"/>
              </a:rPr>
              <a:t>	</a:t>
            </a:r>
            <a:r>
              <a:rPr lang="en-US" altLang="zh-CN" dirty="0" smtClean="0">
                <a:latin typeface="Tahoma" pitchFamily="34" charset="0"/>
                <a:hlinkClick r:id="rId2" action="ppaction://hlinkfile"/>
              </a:rPr>
              <a:t>lecture\</a:t>
            </a:r>
            <a:r>
              <a:rPr lang="en-US" altLang="zh-CN" dirty="0" err="1" smtClean="0">
                <a:latin typeface="Tahoma" pitchFamily="34" charset="0"/>
                <a:hlinkClick r:id="rId2" action="ppaction://hlinkfile"/>
              </a:rPr>
              <a:t>src</a:t>
            </a:r>
            <a:r>
              <a:rPr lang="en-US" altLang="zh-CN" dirty="0" smtClean="0">
                <a:latin typeface="Tahoma" pitchFamily="34" charset="0"/>
                <a:hlinkClick r:id="rId2" action="ppaction://hlinkfile"/>
              </a:rPr>
              <a:t>\ch8\C801\AppletPara.java</a:t>
            </a:r>
            <a:endParaRPr lang="en-US" altLang="zh-CN" dirty="0" smtClean="0">
              <a:latin typeface="Tahoma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Tahoma" pitchFamily="34" charset="0"/>
              </a:rPr>
              <a:t>	</a:t>
            </a:r>
            <a:r>
              <a:rPr lang="en-US" altLang="zh-CN" dirty="0" smtClean="0">
                <a:latin typeface="Tahoma" pitchFamily="34" charset="0"/>
                <a:hlinkClick r:id="rId3" action="ppaction://hlinkfile"/>
              </a:rPr>
              <a:t>lecture\bin\ch8\C801\AppletPara.html</a:t>
            </a:r>
            <a:endParaRPr lang="zh-CN" altLang="en-US" dirty="0">
              <a:latin typeface="Tahoma" pitchFamily="34" charset="0"/>
            </a:endParaRPr>
          </a:p>
        </p:txBody>
      </p:sp>
      <p:pic>
        <p:nvPicPr>
          <p:cNvPr id="14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0" descr="improv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5637" y="4219228"/>
            <a:ext cx="3518363" cy="263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63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8.4 Applet</a:t>
            </a:r>
            <a:r>
              <a:rPr lang="zh-CN" altLang="en-US" dirty="0" smtClean="0"/>
              <a:t>支持的多媒体技术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804326" y="1605423"/>
            <a:ext cx="7512090" cy="606375"/>
            <a:chOff x="1236374" y="1605423"/>
            <a:chExt cx="7512090" cy="6063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" name="矩形 10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获得资源文件的地址</a:t>
              </a:r>
              <a:endPara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8.4.1</a:t>
              </a:r>
              <a:endParaRPr lang="zh-CN" altLang="en-US" sz="28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04326" y="2433297"/>
            <a:ext cx="7512090" cy="606375"/>
            <a:chOff x="1236374" y="1605423"/>
            <a:chExt cx="7512090" cy="606375"/>
          </a:xfr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显示图像</a:t>
              </a:r>
              <a:endPara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8.4.2</a:t>
              </a:r>
              <a:endParaRPr lang="zh-CN" altLang="en-US" sz="28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04326" y="3284984"/>
            <a:ext cx="7512090" cy="606375"/>
            <a:chOff x="1236374" y="1605423"/>
            <a:chExt cx="7512090" cy="606375"/>
          </a:xfr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0" name="矩形 19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播放音频</a:t>
              </a:r>
              <a:endPara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8.4.3</a:t>
              </a:r>
              <a:endParaRPr lang="zh-CN" altLang="en-US" sz="28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7883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83264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ahoma" pitchFamily="34" charset="0"/>
              </a:rPr>
              <a:t>获得</a:t>
            </a:r>
            <a:r>
              <a:rPr lang="en-US" altLang="zh-CN" dirty="0" smtClean="0">
                <a:latin typeface="Tahoma" pitchFamily="34" charset="0"/>
              </a:rPr>
              <a:t>Applet</a:t>
            </a:r>
            <a:r>
              <a:rPr lang="zh-CN" altLang="en-US" dirty="0" smtClean="0">
                <a:latin typeface="Tahoma" pitchFamily="34" charset="0"/>
              </a:rPr>
              <a:t>的路径</a:t>
            </a:r>
            <a:endParaRPr lang="zh-CN" altLang="en-US" dirty="0">
              <a:latin typeface="Tahoma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8.4.1 </a:t>
            </a:r>
            <a:r>
              <a:rPr lang="zh-CN" altLang="en-US" dirty="0" smtClean="0"/>
              <a:t>获得资源文件的地址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609600" y="1772816"/>
            <a:ext cx="8153400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</a:rPr>
              <a:t>public URL </a:t>
            </a:r>
            <a:r>
              <a:rPr lang="en-US" altLang="zh-CN" sz="2800" dirty="0" err="1">
                <a:solidFill>
                  <a:schemeClr val="tx1"/>
                </a:solidFill>
              </a:rPr>
              <a:t>getCodeBase</a:t>
            </a:r>
            <a:r>
              <a:rPr lang="en-US" altLang="zh-CN" sz="2800" dirty="0">
                <a:solidFill>
                  <a:schemeClr val="tx1"/>
                </a:solidFill>
              </a:rPr>
              <a:t>()  //</a:t>
            </a:r>
            <a:r>
              <a:rPr lang="zh-CN" altLang="en-US" sz="2800" dirty="0">
                <a:solidFill>
                  <a:schemeClr val="tx1"/>
                </a:solidFill>
              </a:rPr>
              <a:t>返回当前</a:t>
            </a:r>
            <a:r>
              <a:rPr lang="en-US" altLang="zh-CN" sz="2800" dirty="0">
                <a:solidFill>
                  <a:schemeClr val="tx1"/>
                </a:solidFill>
              </a:rPr>
              <a:t>Applet</a:t>
            </a:r>
            <a:r>
              <a:rPr lang="zh-CN" altLang="en-US" sz="2800" dirty="0">
                <a:solidFill>
                  <a:schemeClr val="tx1"/>
                </a:solidFill>
              </a:rPr>
              <a:t>所在的</a:t>
            </a:r>
            <a:r>
              <a:rPr lang="en-US" altLang="zh-CN" sz="2800" dirty="0" smtClean="0">
                <a:solidFill>
                  <a:schemeClr val="tx1"/>
                </a:solidFill>
              </a:rPr>
              <a:t>URL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611560" y="3645024"/>
            <a:ext cx="8153400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chemeClr val="tx1"/>
                </a:solidFill>
              </a:rPr>
              <a:t>public </a:t>
            </a:r>
            <a:r>
              <a:rPr lang="en-US" altLang="zh-CN" sz="2800" dirty="0">
                <a:solidFill>
                  <a:schemeClr val="tx1"/>
                </a:solidFill>
              </a:rPr>
              <a:t>URL </a:t>
            </a:r>
            <a:r>
              <a:rPr lang="en-US" altLang="zh-CN" sz="2800" dirty="0" err="1">
                <a:solidFill>
                  <a:schemeClr val="tx1"/>
                </a:solidFill>
              </a:rPr>
              <a:t>getDocumentBase</a:t>
            </a:r>
            <a:r>
              <a:rPr lang="en-US" altLang="zh-CN" sz="2800" dirty="0">
                <a:solidFill>
                  <a:schemeClr val="tx1"/>
                </a:solidFill>
              </a:rPr>
              <a:t>() //</a:t>
            </a:r>
            <a:r>
              <a:rPr lang="zh-CN" altLang="en-US" sz="2800" dirty="0">
                <a:solidFill>
                  <a:schemeClr val="tx1"/>
                </a:solidFill>
              </a:rPr>
              <a:t>返回当前</a:t>
            </a:r>
            <a:r>
              <a:rPr lang="en-US" altLang="zh-CN" sz="2800" dirty="0">
                <a:solidFill>
                  <a:schemeClr val="tx1"/>
                </a:solidFill>
              </a:rPr>
              <a:t>Applet</a:t>
            </a:r>
            <a:r>
              <a:rPr lang="zh-CN" altLang="en-US" sz="2800" dirty="0">
                <a:solidFill>
                  <a:schemeClr val="tx1"/>
                </a:solidFill>
              </a:rPr>
              <a:t>所在的</a:t>
            </a:r>
            <a:r>
              <a:rPr lang="en-US" altLang="zh-CN" sz="2800" dirty="0">
                <a:solidFill>
                  <a:schemeClr val="tx1"/>
                </a:solidFill>
              </a:rPr>
              <a:t>HTML</a:t>
            </a:r>
            <a:r>
              <a:rPr lang="zh-CN" altLang="en-US" sz="2800" dirty="0">
                <a:solidFill>
                  <a:schemeClr val="tx1"/>
                </a:solidFill>
              </a:rPr>
              <a:t>文件的</a:t>
            </a:r>
            <a:r>
              <a:rPr lang="en-US" altLang="zh-CN" sz="2800" dirty="0">
                <a:solidFill>
                  <a:schemeClr val="tx1"/>
                </a:solidFill>
              </a:rPr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846356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561942"/>
              </p:ext>
            </p:extLst>
          </p:nvPr>
        </p:nvGraphicFramePr>
        <p:xfrm>
          <a:off x="899592" y="1988840"/>
          <a:ext cx="7384455" cy="3738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251520" y="777503"/>
            <a:ext cx="8176543" cy="851297"/>
          </a:xfrm>
          <a:prstGeom prst="wedgeRoundRectCallout">
            <a:avLst>
              <a:gd name="adj1" fmla="val -20833"/>
              <a:gd name="adj2" fmla="val 68913"/>
              <a:gd name="adj3" fmla="val 16667"/>
            </a:avLst>
          </a:prstGeom>
          <a:solidFill>
            <a:srgbClr val="43BBE1"/>
          </a:solidFill>
          <a:ln w="12700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</a:t>
            </a:r>
            <a:endParaRPr lang="en-US" altLang="zh-CN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Applet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生命周期，</a:t>
            </a: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Applet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标记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755576" y="5962079"/>
            <a:ext cx="8176543" cy="851297"/>
          </a:xfrm>
          <a:prstGeom prst="wedgeRoundRectCallout">
            <a:avLst>
              <a:gd name="adj1" fmla="val -17161"/>
              <a:gd name="adj2" fmla="val -70563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Lao UI" pitchFamily="34" charset="0"/>
              </a:rPr>
              <a:t>难点</a:t>
            </a:r>
            <a:endParaRPr lang="en-US" altLang="zh-CN" sz="6600" b="1" dirty="0" smtClean="0">
              <a:latin typeface="Impact" pitchFamily="34" charset="0"/>
            </a:endParaRPr>
          </a:p>
          <a:p>
            <a:pPr algn="r"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Applet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生命周期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7224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8.4.2 </a:t>
            </a:r>
            <a:r>
              <a:rPr lang="zh-CN" altLang="en-US" dirty="0" smtClean="0"/>
              <a:t>显示图像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Tahoma" pitchFamily="34" charset="0"/>
              </a:rPr>
              <a:t>读入图像文件</a:t>
            </a:r>
            <a:endParaRPr lang="en-US" altLang="zh-CN" dirty="0" smtClean="0">
              <a:latin typeface="Tahoma" pitchFamily="34" charset="0"/>
            </a:endParaRPr>
          </a:p>
          <a:p>
            <a:endParaRPr lang="en-US" altLang="zh-CN" dirty="0">
              <a:latin typeface="Tahoma" pitchFamily="34" charset="0"/>
            </a:endParaRPr>
          </a:p>
          <a:p>
            <a:endParaRPr lang="en-US" altLang="zh-CN" dirty="0" smtClean="0">
              <a:latin typeface="Tahoma" pitchFamily="34" charset="0"/>
            </a:endParaRPr>
          </a:p>
          <a:p>
            <a:endParaRPr lang="en-US" altLang="zh-CN" dirty="0">
              <a:latin typeface="Tahoma" pitchFamily="34" charset="0"/>
            </a:endParaRPr>
          </a:p>
          <a:p>
            <a:r>
              <a:rPr lang="zh-CN" altLang="en-US" dirty="0" smtClean="0">
                <a:latin typeface="Tahoma" pitchFamily="34" charset="0"/>
              </a:rPr>
              <a:t>显示图像</a:t>
            </a:r>
            <a:endParaRPr lang="en-US" altLang="zh-CN" dirty="0">
              <a:latin typeface="Tahoma" pitchFamily="34" charset="0"/>
            </a:endParaRPr>
          </a:p>
          <a:p>
            <a:endParaRPr lang="en-US" altLang="zh-CN" dirty="0" smtClean="0">
              <a:latin typeface="Tahoma" pitchFamily="34" charset="0"/>
            </a:endParaRPr>
          </a:p>
          <a:p>
            <a:endParaRPr lang="en-US" altLang="zh-CN" dirty="0">
              <a:latin typeface="Tahoma" pitchFamily="34" charset="0"/>
            </a:endParaRPr>
          </a:p>
          <a:p>
            <a:endParaRPr lang="en-US" altLang="zh-CN" dirty="0" smtClean="0">
              <a:latin typeface="Tahoma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ahoma" pitchFamily="34" charset="0"/>
              </a:rPr>
              <a:t>	</a:t>
            </a:r>
            <a:endParaRPr lang="zh-CN" altLang="en-US" dirty="0">
              <a:latin typeface="Tahoma" pitchFamily="34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07032" y="1700808"/>
            <a:ext cx="8153400" cy="1080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public Image </a:t>
            </a:r>
            <a:r>
              <a:rPr lang="en-US" altLang="zh-CN" dirty="0" err="1">
                <a:solidFill>
                  <a:schemeClr val="tx1"/>
                </a:solidFill>
              </a:rPr>
              <a:t>getImage</a:t>
            </a:r>
            <a:r>
              <a:rPr lang="en-US" altLang="zh-CN" dirty="0">
                <a:solidFill>
                  <a:schemeClr val="tx1"/>
                </a:solidFill>
              </a:rPr>
              <a:t>(URL url1, String name) public Image </a:t>
            </a:r>
            <a:r>
              <a:rPr lang="en-US" altLang="zh-CN" dirty="0" err="1">
                <a:solidFill>
                  <a:schemeClr val="tx1"/>
                </a:solidFill>
              </a:rPr>
              <a:t>getImage</a:t>
            </a:r>
            <a:r>
              <a:rPr lang="en-US" altLang="zh-CN" dirty="0">
                <a:solidFill>
                  <a:schemeClr val="tx1"/>
                </a:solidFill>
              </a:rPr>
              <a:t>(URL url2) 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07032" y="3861048"/>
            <a:ext cx="8153400" cy="2232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 smtClean="0">
                <a:solidFill>
                  <a:schemeClr val="tx1"/>
                </a:solidFill>
              </a:rPr>
              <a:t>this.image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 err="1" smtClean="0">
                <a:solidFill>
                  <a:schemeClr val="tx1"/>
                </a:solidFill>
              </a:rPr>
              <a:t>this.getImage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this.getDocumentBase</a:t>
            </a:r>
            <a:r>
              <a:rPr lang="en-US" altLang="zh-CN" dirty="0" smtClean="0">
                <a:solidFill>
                  <a:schemeClr val="tx1"/>
                </a:solidFill>
              </a:rPr>
              <a:t>(),”Images/</a:t>
            </a:r>
            <a:r>
              <a:rPr lang="en-US" altLang="zh-CN" dirty="0" err="1" smtClean="0">
                <a:solidFill>
                  <a:schemeClr val="tx1"/>
                </a:solidFill>
              </a:rPr>
              <a:t>fruit.jsp</a:t>
            </a:r>
            <a:r>
              <a:rPr lang="en-US" altLang="zh-CN" dirty="0" smtClean="0">
                <a:solidFill>
                  <a:schemeClr val="tx1"/>
                </a:solidFill>
              </a:rPr>
              <a:t>”);//</a:t>
            </a:r>
            <a:r>
              <a:rPr lang="zh-CN" altLang="en-US" dirty="0" smtClean="0">
                <a:solidFill>
                  <a:schemeClr val="tx1"/>
                </a:solidFill>
              </a:rPr>
              <a:t>装载图像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g.drawImage</a:t>
            </a:r>
            <a:r>
              <a:rPr lang="en-US" altLang="zh-CN" dirty="0" smtClean="0">
                <a:solidFill>
                  <a:schemeClr val="tx1"/>
                </a:solidFill>
              </a:rPr>
              <a:t>(image,0,0,this.g_width,this.g_height,this);// </a:t>
            </a:r>
            <a:r>
              <a:rPr lang="zh-CN" altLang="en-US" dirty="0" smtClean="0">
                <a:solidFill>
                  <a:schemeClr val="tx1"/>
                </a:solidFill>
              </a:rPr>
              <a:t>显示图像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338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7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8.4.3 </a:t>
            </a:r>
            <a:r>
              <a:rPr lang="zh-CN" altLang="en-US" dirty="0"/>
              <a:t>播放音频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ahoma" pitchFamily="34" charset="0"/>
              </a:rPr>
              <a:t>Applet</a:t>
            </a:r>
            <a:r>
              <a:rPr lang="zh-CN" altLang="en-US" dirty="0">
                <a:latin typeface="Tahoma" pitchFamily="34" charset="0"/>
              </a:rPr>
              <a:t>类中播放音频的方法</a:t>
            </a:r>
          </a:p>
          <a:p>
            <a:endParaRPr lang="zh-CN" altLang="en-US" dirty="0">
              <a:latin typeface="Tahoma" pitchFamily="34" charset="0"/>
            </a:endParaRPr>
          </a:p>
          <a:p>
            <a:endParaRPr lang="zh-CN" altLang="en-US" dirty="0">
              <a:latin typeface="Tahoma" pitchFamily="34" charset="0"/>
            </a:endParaRPr>
          </a:p>
          <a:p>
            <a:r>
              <a:rPr lang="en-US" altLang="zh-CN" dirty="0" err="1">
                <a:latin typeface="Tahoma" pitchFamily="34" charset="0"/>
              </a:rPr>
              <a:t>AudioClip</a:t>
            </a:r>
            <a:r>
              <a:rPr lang="zh-CN" altLang="en-US" dirty="0">
                <a:latin typeface="Tahoma" pitchFamily="34" charset="0"/>
              </a:rPr>
              <a:t>接口</a:t>
            </a:r>
          </a:p>
          <a:p>
            <a:pPr lvl="1"/>
            <a:r>
              <a:rPr lang="en-US" altLang="zh-CN" dirty="0">
                <a:latin typeface="Tahoma" pitchFamily="34" charset="0"/>
              </a:rPr>
              <a:t>paly()、loop()、stop()</a:t>
            </a:r>
          </a:p>
          <a:p>
            <a:pPr lvl="1"/>
            <a:r>
              <a:rPr lang="zh-CN" altLang="en-US" dirty="0">
                <a:latin typeface="Tahoma" pitchFamily="34" charset="0"/>
              </a:rPr>
              <a:t>在</a:t>
            </a:r>
            <a:r>
              <a:rPr lang="en-US" altLang="zh-CN" dirty="0">
                <a:latin typeface="Tahoma" pitchFamily="34" charset="0"/>
              </a:rPr>
              <a:t>Applet</a:t>
            </a:r>
            <a:r>
              <a:rPr lang="zh-CN" altLang="en-US" dirty="0">
                <a:latin typeface="Tahoma" pitchFamily="34" charset="0"/>
              </a:rPr>
              <a:t>中装入音频对象</a:t>
            </a:r>
          </a:p>
          <a:p>
            <a:pPr lvl="1"/>
            <a:endParaRPr lang="zh-CN" altLang="en-US" dirty="0">
              <a:latin typeface="Tahoma" pitchFamily="34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7032" y="4365104"/>
            <a:ext cx="815340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public </a:t>
            </a:r>
            <a:r>
              <a:rPr lang="en-US" altLang="zh-CN" dirty="0" err="1">
                <a:solidFill>
                  <a:schemeClr val="tx1"/>
                </a:solidFill>
              </a:rPr>
              <a:t>AudioClip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getAudioClip</a:t>
            </a:r>
            <a:r>
              <a:rPr lang="en-US" altLang="zh-CN" dirty="0">
                <a:solidFill>
                  <a:schemeClr val="tx1"/>
                </a:solidFill>
              </a:rPr>
              <a:t>(URL url1, String filename)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public </a:t>
            </a:r>
            <a:r>
              <a:rPr lang="en-US" altLang="zh-CN" dirty="0" err="1">
                <a:solidFill>
                  <a:schemeClr val="tx1"/>
                </a:solidFill>
              </a:rPr>
              <a:t>AudioClip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getAudioClip</a:t>
            </a:r>
            <a:r>
              <a:rPr lang="en-US" altLang="zh-CN" dirty="0">
                <a:solidFill>
                  <a:schemeClr val="tx1"/>
                </a:solidFill>
              </a:rPr>
              <a:t>(URL url2)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7032" y="1556792"/>
            <a:ext cx="81534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public void play(</a:t>
            </a:r>
            <a:r>
              <a:rPr lang="en-US" altLang="zh-CN" dirty="0">
                <a:solidFill>
                  <a:schemeClr val="tx1"/>
                </a:solidFill>
                <a:hlinkClick r:id="rId3" action="ppaction://hlinkfile"/>
              </a:rPr>
              <a:t>URL</a:t>
            </a:r>
            <a:r>
              <a:rPr lang="en-US" altLang="zh-CN" dirty="0">
                <a:solidFill>
                  <a:schemeClr val="tx1"/>
                </a:solidFill>
              </a:rPr>
              <a:t> url1, </a:t>
            </a:r>
            <a:r>
              <a:rPr lang="en-US" altLang="zh-CN" dirty="0">
                <a:solidFill>
                  <a:schemeClr val="tx1"/>
                </a:solidFill>
                <a:hlinkClick r:id="rId4" action="ppaction://hlinkfile"/>
              </a:rPr>
              <a:t>String</a:t>
            </a:r>
            <a:r>
              <a:rPr lang="en-US" altLang="zh-CN" dirty="0">
                <a:solidFill>
                  <a:schemeClr val="tx1"/>
                </a:solidFill>
              </a:rPr>
              <a:t> filename)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public void play(</a:t>
            </a:r>
            <a:r>
              <a:rPr lang="en-US" altLang="zh-CN" dirty="0">
                <a:solidFill>
                  <a:schemeClr val="tx1"/>
                </a:solidFill>
                <a:hlinkClick r:id="rId3" action="ppaction://hlinkfile"/>
              </a:rPr>
              <a:t>URL</a:t>
            </a:r>
            <a:r>
              <a:rPr lang="en-US" altLang="zh-CN" dirty="0">
                <a:solidFill>
                  <a:schemeClr val="tx1"/>
                </a:solidFill>
              </a:rPr>
              <a:t> url2)</a:t>
            </a:r>
          </a:p>
        </p:txBody>
      </p:sp>
    </p:spTree>
    <p:extLst>
      <p:ext uri="{BB962C8B-B14F-4D97-AF65-F5344CB8AC3E}">
        <p14:creationId xmlns:p14="http://schemas.microsoft.com/office/powerpoint/2010/main" val="2280521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8.4.3 </a:t>
            </a:r>
            <a:r>
              <a:rPr lang="zh-CN" altLang="en-US" dirty="0" smtClean="0"/>
              <a:t>播放音频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Tahoma" pitchFamily="34" charset="0"/>
              </a:rPr>
              <a:t>播放动画</a:t>
            </a:r>
            <a:endParaRPr lang="en-US" altLang="zh-CN" dirty="0" smtClean="0">
              <a:latin typeface="Tahoma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Tahoma" pitchFamily="34" charset="0"/>
              </a:rPr>
              <a:t>	</a:t>
            </a:r>
            <a:r>
              <a:rPr lang="en-US" altLang="zh-CN" dirty="0" smtClean="0">
                <a:latin typeface="Tahoma" pitchFamily="34" charset="0"/>
                <a:hlinkClick r:id="rId2" action="ppaction://hlinkfile"/>
              </a:rPr>
              <a:t>ActiveImagesJApplet.java</a:t>
            </a:r>
            <a:endParaRPr lang="en-US" altLang="zh-CN" dirty="0" smtClean="0">
              <a:latin typeface="Tahoma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ahoma" pitchFamily="34" charset="0"/>
              </a:rPr>
              <a:t>	</a:t>
            </a:r>
            <a:r>
              <a:rPr lang="en-US" altLang="zh-CN" dirty="0" smtClean="0">
                <a:latin typeface="Tahoma" pitchFamily="34" charset="0"/>
                <a:hlinkClick r:id="rId3" action="ppaction://hlinkfile"/>
              </a:rPr>
              <a:t>lecture\bin\ch8\C801\ActiveImages.html</a:t>
            </a:r>
            <a:endParaRPr lang="en-US" altLang="zh-CN" dirty="0" smtClean="0">
              <a:latin typeface="Tahoma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Tahoma" pitchFamily="34" charset="0"/>
            </a:endParaRPr>
          </a:p>
          <a:p>
            <a:r>
              <a:rPr lang="zh-CN" altLang="en-US" dirty="0" smtClean="0">
                <a:latin typeface="Tahoma" pitchFamily="34" charset="0"/>
              </a:rPr>
              <a:t>播放音频</a:t>
            </a:r>
            <a:endParaRPr lang="en-US" altLang="zh-CN" dirty="0" smtClean="0">
              <a:latin typeface="Tahoma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Tahoma" pitchFamily="34" charset="0"/>
              </a:rPr>
              <a:t>	</a:t>
            </a:r>
            <a:r>
              <a:rPr lang="en-US" altLang="zh-CN" dirty="0" smtClean="0">
                <a:latin typeface="Tahoma" pitchFamily="34" charset="0"/>
                <a:hlinkClick r:id="rId4" action="ppaction://hlinkfile"/>
              </a:rPr>
              <a:t>DisplayGraphApplet.java</a:t>
            </a:r>
            <a:endParaRPr lang="en-US" altLang="zh-CN" dirty="0" smtClean="0">
              <a:latin typeface="Tahoma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Tahoma" pitchFamily="34" charset="0"/>
              </a:rPr>
              <a:t>	</a:t>
            </a:r>
            <a:r>
              <a:rPr lang="en-US" altLang="zh-CN" dirty="0" smtClean="0">
                <a:latin typeface="Tahoma" pitchFamily="34" charset="0"/>
                <a:hlinkClick r:id="rId5" action="ppaction://hlinkfile"/>
              </a:rPr>
              <a:t>lecture\bin\ch8\C801\DisplayGraph.html</a:t>
            </a:r>
            <a:endParaRPr lang="zh-CN" altLang="en-US" dirty="0">
              <a:latin typeface="Tahoma" pitchFamily="34" charset="0"/>
            </a:endParaRPr>
          </a:p>
        </p:txBody>
      </p:sp>
      <p:pic>
        <p:nvPicPr>
          <p:cNvPr id="14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0" descr="improv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5637" y="4219228"/>
            <a:ext cx="3518363" cy="2638772"/>
          </a:xfrm>
          <a:prstGeom prst="rect">
            <a:avLst/>
          </a:prstGeom>
        </p:spPr>
      </p:pic>
      <p:pic>
        <p:nvPicPr>
          <p:cNvPr id="9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107160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929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 Web</a:t>
            </a:r>
            <a:r>
              <a:rPr lang="zh-CN" altLang="en-US" dirty="0" smtClean="0"/>
              <a:t>应用基础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804326" y="1605423"/>
            <a:ext cx="7512090" cy="606375"/>
            <a:chOff x="1236374" y="1605423"/>
            <a:chExt cx="7512090" cy="6063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 err="1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Intenet</a:t>
              </a:r>
              <a:endPara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8.1.1</a:t>
              </a:r>
              <a:endParaRPr lang="zh-CN" altLang="en-US" sz="28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04326" y="2433297"/>
            <a:ext cx="7512090" cy="606375"/>
            <a:chOff x="1236374" y="1605423"/>
            <a:chExt cx="7512090" cy="606375"/>
          </a:xfr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WWW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浏览</a:t>
              </a:r>
              <a:endPara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8.1.2</a:t>
              </a:r>
              <a:endParaRPr lang="zh-CN" altLang="en-US" sz="28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584646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8.1.1 </a:t>
            </a:r>
            <a:r>
              <a:rPr lang="en-US" altLang="zh-CN" dirty="0" err="1" smtClean="0"/>
              <a:t>Intenet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081775"/>
              </p:ext>
            </p:extLst>
          </p:nvPr>
        </p:nvGraphicFramePr>
        <p:xfrm>
          <a:off x="179388" y="908050"/>
          <a:ext cx="8785225" cy="5834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4595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8.1.2 WWW</a:t>
            </a:r>
            <a:r>
              <a:rPr lang="zh-CN" altLang="en-US" dirty="0" smtClean="0"/>
              <a:t>浏览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19977558"/>
              </p:ext>
            </p:extLst>
          </p:nvPr>
        </p:nvGraphicFramePr>
        <p:xfrm>
          <a:off x="11832" y="332656"/>
          <a:ext cx="9168680" cy="626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7737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.2 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Applet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804326" y="1605423"/>
            <a:ext cx="7512090" cy="606375"/>
            <a:chOff x="1236374" y="1605423"/>
            <a:chExt cx="7512090" cy="6063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什么是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Applet</a:t>
              </a:r>
              <a:endPara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8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.2.1</a:t>
              </a:r>
              <a:endParaRPr lang="zh-CN" altLang="en-US" sz="28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04326" y="2348880"/>
            <a:ext cx="7512090" cy="606375"/>
            <a:chOff x="1236374" y="1605423"/>
            <a:chExt cx="7512090" cy="606375"/>
          </a:xfr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Applet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生命周期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8.2.2</a:t>
              </a:r>
              <a:endParaRPr lang="zh-CN" altLang="en-US" sz="28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3900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.2.1 </a:t>
            </a:r>
            <a:r>
              <a:rPr lang="zh-CN" altLang="en-US" dirty="0" smtClean="0"/>
              <a:t>什么是</a:t>
            </a:r>
            <a:r>
              <a:rPr lang="en-US" altLang="zh-CN" dirty="0" smtClean="0"/>
              <a:t>Applet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ahoma" pitchFamily="34" charset="0"/>
              </a:rPr>
              <a:t>Applet</a:t>
            </a:r>
            <a:endParaRPr lang="zh-CN" altLang="en-US" dirty="0">
              <a:latin typeface="Tahoma" pitchFamily="34" charset="0"/>
            </a:endParaRPr>
          </a:p>
          <a:p>
            <a:pPr lvl="1"/>
            <a:r>
              <a:rPr lang="zh-CN" altLang="en-US" dirty="0">
                <a:latin typeface="Tahoma" pitchFamily="34" charset="0"/>
              </a:rPr>
              <a:t>运行于</a:t>
            </a:r>
            <a:r>
              <a:rPr lang="en-US" altLang="zh-CN" dirty="0">
                <a:latin typeface="Tahoma" pitchFamily="34" charset="0"/>
              </a:rPr>
              <a:t>Web</a:t>
            </a:r>
            <a:r>
              <a:rPr lang="zh-CN" altLang="en-US" dirty="0">
                <a:latin typeface="Tahoma" pitchFamily="34" charset="0"/>
              </a:rPr>
              <a:t>浏览器上的小应用程序</a:t>
            </a:r>
          </a:p>
          <a:p>
            <a:pPr lvl="1"/>
            <a:r>
              <a:rPr lang="zh-CN" altLang="en-US" dirty="0">
                <a:latin typeface="Tahoma" pitchFamily="34" charset="0"/>
              </a:rPr>
              <a:t>嵌入</a:t>
            </a:r>
            <a:r>
              <a:rPr lang="en-US" altLang="zh-CN" dirty="0">
                <a:latin typeface="Tahoma" pitchFamily="34" charset="0"/>
              </a:rPr>
              <a:t>Web</a:t>
            </a:r>
            <a:r>
              <a:rPr lang="zh-CN" altLang="en-US" dirty="0">
                <a:latin typeface="Tahoma" pitchFamily="34" charset="0"/>
              </a:rPr>
              <a:t>页的特殊容器(</a:t>
            </a:r>
            <a:r>
              <a:rPr lang="en-US" altLang="zh-CN" dirty="0">
                <a:latin typeface="Tahoma" pitchFamily="34" charset="0"/>
              </a:rPr>
              <a:t>container)，</a:t>
            </a:r>
            <a:r>
              <a:rPr lang="zh-CN" altLang="en-US" dirty="0">
                <a:latin typeface="Tahoma" pitchFamily="34" charset="0"/>
              </a:rPr>
              <a:t>它在继承关系中是</a:t>
            </a:r>
            <a:r>
              <a:rPr lang="en-US" altLang="zh-CN" dirty="0">
                <a:latin typeface="Tahoma" pitchFamily="34" charset="0"/>
              </a:rPr>
              <a:t>Panel</a:t>
            </a:r>
            <a:r>
              <a:rPr lang="zh-CN" altLang="en-US" dirty="0">
                <a:latin typeface="Tahoma" pitchFamily="34" charset="0"/>
              </a:rPr>
              <a:t>的子类</a:t>
            </a:r>
          </a:p>
          <a:p>
            <a:pPr lvl="1"/>
            <a:r>
              <a:rPr lang="zh-CN" altLang="en-US" dirty="0">
                <a:latin typeface="Tahoma" pitchFamily="34" charset="0"/>
              </a:rPr>
              <a:t>是客户端编程的有力工具</a:t>
            </a:r>
          </a:p>
        </p:txBody>
      </p:sp>
      <p:pic>
        <p:nvPicPr>
          <p:cNvPr id="1026" name="Picture 2" descr="D:\我的文档\ppt模板\高画质精美透明PNG图标572张@无忧PPT\png_icon_0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79715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207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8.2.1 </a:t>
            </a:r>
            <a:r>
              <a:rPr lang="zh-CN" altLang="en-US" dirty="0"/>
              <a:t>什么是</a:t>
            </a:r>
            <a:r>
              <a:rPr lang="en-US" altLang="zh-CN" dirty="0"/>
              <a:t>Applet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5184576" cy="58326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Applet</a:t>
            </a:r>
            <a:r>
              <a:rPr lang="zh-CN" altLang="en-US" dirty="0" smtClean="0"/>
              <a:t>的容器特性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Applet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Panel</a:t>
            </a:r>
            <a:r>
              <a:rPr lang="zh-CN" altLang="en-US" dirty="0" smtClean="0"/>
              <a:t>的子类，不能独立运行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默认布局是</a:t>
            </a:r>
            <a:r>
              <a:rPr lang="en-US" altLang="zh-CN" dirty="0" err="1" smtClean="0"/>
              <a:t>FlowLayout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Applet</a:t>
            </a:r>
            <a:r>
              <a:rPr lang="zh-CN" altLang="en-US" dirty="0" smtClean="0"/>
              <a:t>是容器类子类，能够实现</a:t>
            </a:r>
            <a:r>
              <a:rPr lang="en-US" altLang="zh-CN" dirty="0" smtClean="0"/>
              <a:t>Java GUI</a:t>
            </a:r>
            <a:r>
              <a:rPr lang="zh-CN" altLang="en-US" dirty="0" smtClean="0"/>
              <a:t>的功能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zh-CN" altLang="en-US" dirty="0"/>
          </a:p>
        </p:txBody>
      </p:sp>
      <p:pic>
        <p:nvPicPr>
          <p:cNvPr id="6" name="Picture 2" descr="D:\我的文档\ppt模板\高画质精美透明PNG图标572张@无忧PPT\png_icon_4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08518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5580063" y="1196975"/>
            <a:ext cx="3525837" cy="3960813"/>
            <a:chOff x="3515" y="754"/>
            <a:chExt cx="2221" cy="2495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3515" y="754"/>
              <a:ext cx="2221" cy="2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539" y="784"/>
              <a:ext cx="2171" cy="271"/>
            </a:xfrm>
            <a:custGeom>
              <a:avLst/>
              <a:gdLst>
                <a:gd name="T0" fmla="*/ 2036 w 2171"/>
                <a:gd name="T1" fmla="*/ 271 h 271"/>
                <a:gd name="T2" fmla="*/ 2063 w 2171"/>
                <a:gd name="T3" fmla="*/ 268 h 271"/>
                <a:gd name="T4" fmla="*/ 2089 w 2171"/>
                <a:gd name="T5" fmla="*/ 260 h 271"/>
                <a:gd name="T6" fmla="*/ 2112 w 2171"/>
                <a:gd name="T7" fmla="*/ 247 h 271"/>
                <a:gd name="T8" fmla="*/ 2132 w 2171"/>
                <a:gd name="T9" fmla="*/ 231 h 271"/>
                <a:gd name="T10" fmla="*/ 2148 w 2171"/>
                <a:gd name="T11" fmla="*/ 211 h 271"/>
                <a:gd name="T12" fmla="*/ 2161 w 2171"/>
                <a:gd name="T13" fmla="*/ 188 h 271"/>
                <a:gd name="T14" fmla="*/ 2170 w 2171"/>
                <a:gd name="T15" fmla="*/ 162 h 271"/>
                <a:gd name="T16" fmla="*/ 2171 w 2171"/>
                <a:gd name="T17" fmla="*/ 135 h 271"/>
                <a:gd name="T18" fmla="*/ 2170 w 2171"/>
                <a:gd name="T19" fmla="*/ 108 h 271"/>
                <a:gd name="T20" fmla="*/ 2161 w 2171"/>
                <a:gd name="T21" fmla="*/ 82 h 271"/>
                <a:gd name="T22" fmla="*/ 2148 w 2171"/>
                <a:gd name="T23" fmla="*/ 59 h 271"/>
                <a:gd name="T24" fmla="*/ 2132 w 2171"/>
                <a:gd name="T25" fmla="*/ 39 h 271"/>
                <a:gd name="T26" fmla="*/ 2112 w 2171"/>
                <a:gd name="T27" fmla="*/ 23 h 271"/>
                <a:gd name="T28" fmla="*/ 2089 w 2171"/>
                <a:gd name="T29" fmla="*/ 10 h 271"/>
                <a:gd name="T30" fmla="*/ 2063 w 2171"/>
                <a:gd name="T31" fmla="*/ 3 h 271"/>
                <a:gd name="T32" fmla="*/ 2036 w 2171"/>
                <a:gd name="T33" fmla="*/ 0 h 271"/>
                <a:gd name="T34" fmla="*/ 2036 w 2171"/>
                <a:gd name="T35" fmla="*/ 0 h 271"/>
                <a:gd name="T36" fmla="*/ 121 w 2171"/>
                <a:gd name="T37" fmla="*/ 0 h 271"/>
                <a:gd name="T38" fmla="*/ 95 w 2171"/>
                <a:gd name="T39" fmla="*/ 6 h 271"/>
                <a:gd name="T40" fmla="*/ 71 w 2171"/>
                <a:gd name="T41" fmla="*/ 16 h 271"/>
                <a:gd name="T42" fmla="*/ 49 w 2171"/>
                <a:gd name="T43" fmla="*/ 30 h 271"/>
                <a:gd name="T44" fmla="*/ 31 w 2171"/>
                <a:gd name="T45" fmla="*/ 49 h 271"/>
                <a:gd name="T46" fmla="*/ 16 w 2171"/>
                <a:gd name="T47" fmla="*/ 70 h 271"/>
                <a:gd name="T48" fmla="*/ 6 w 2171"/>
                <a:gd name="T49" fmla="*/ 95 h 271"/>
                <a:gd name="T50" fmla="*/ 0 w 2171"/>
                <a:gd name="T51" fmla="*/ 121 h 271"/>
                <a:gd name="T52" fmla="*/ 0 w 2171"/>
                <a:gd name="T53" fmla="*/ 149 h 271"/>
                <a:gd name="T54" fmla="*/ 6 w 2171"/>
                <a:gd name="T55" fmla="*/ 175 h 271"/>
                <a:gd name="T56" fmla="*/ 16 w 2171"/>
                <a:gd name="T57" fmla="*/ 200 h 271"/>
                <a:gd name="T58" fmla="*/ 31 w 2171"/>
                <a:gd name="T59" fmla="*/ 221 h 271"/>
                <a:gd name="T60" fmla="*/ 49 w 2171"/>
                <a:gd name="T61" fmla="*/ 240 h 271"/>
                <a:gd name="T62" fmla="*/ 71 w 2171"/>
                <a:gd name="T63" fmla="*/ 254 h 271"/>
                <a:gd name="T64" fmla="*/ 95 w 2171"/>
                <a:gd name="T65" fmla="*/ 264 h 271"/>
                <a:gd name="T66" fmla="*/ 121 w 2171"/>
                <a:gd name="T67" fmla="*/ 270 h 271"/>
                <a:gd name="T68" fmla="*/ 135 w 2171"/>
                <a:gd name="T6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71" h="271">
                  <a:moveTo>
                    <a:pt x="135" y="271"/>
                  </a:moveTo>
                  <a:lnTo>
                    <a:pt x="2036" y="271"/>
                  </a:lnTo>
                  <a:lnTo>
                    <a:pt x="2050" y="270"/>
                  </a:lnTo>
                  <a:lnTo>
                    <a:pt x="2063" y="268"/>
                  </a:lnTo>
                  <a:lnTo>
                    <a:pt x="2076" y="264"/>
                  </a:lnTo>
                  <a:lnTo>
                    <a:pt x="2089" y="260"/>
                  </a:lnTo>
                  <a:lnTo>
                    <a:pt x="2101" y="254"/>
                  </a:lnTo>
                  <a:lnTo>
                    <a:pt x="2112" y="247"/>
                  </a:lnTo>
                  <a:lnTo>
                    <a:pt x="2122" y="240"/>
                  </a:lnTo>
                  <a:lnTo>
                    <a:pt x="2132" y="231"/>
                  </a:lnTo>
                  <a:lnTo>
                    <a:pt x="2141" y="221"/>
                  </a:lnTo>
                  <a:lnTo>
                    <a:pt x="2148" y="211"/>
                  </a:lnTo>
                  <a:lnTo>
                    <a:pt x="2155" y="200"/>
                  </a:lnTo>
                  <a:lnTo>
                    <a:pt x="2161" y="188"/>
                  </a:lnTo>
                  <a:lnTo>
                    <a:pt x="2165" y="175"/>
                  </a:lnTo>
                  <a:lnTo>
                    <a:pt x="2170" y="162"/>
                  </a:lnTo>
                  <a:lnTo>
                    <a:pt x="2171" y="149"/>
                  </a:lnTo>
                  <a:lnTo>
                    <a:pt x="2171" y="135"/>
                  </a:lnTo>
                  <a:lnTo>
                    <a:pt x="2171" y="121"/>
                  </a:lnTo>
                  <a:lnTo>
                    <a:pt x="2170" y="108"/>
                  </a:lnTo>
                  <a:lnTo>
                    <a:pt x="2165" y="95"/>
                  </a:lnTo>
                  <a:lnTo>
                    <a:pt x="2161" y="82"/>
                  </a:lnTo>
                  <a:lnTo>
                    <a:pt x="2155" y="70"/>
                  </a:lnTo>
                  <a:lnTo>
                    <a:pt x="2148" y="59"/>
                  </a:lnTo>
                  <a:lnTo>
                    <a:pt x="2141" y="49"/>
                  </a:lnTo>
                  <a:lnTo>
                    <a:pt x="2132" y="39"/>
                  </a:lnTo>
                  <a:lnTo>
                    <a:pt x="2122" y="30"/>
                  </a:lnTo>
                  <a:lnTo>
                    <a:pt x="2112" y="23"/>
                  </a:lnTo>
                  <a:lnTo>
                    <a:pt x="2101" y="16"/>
                  </a:lnTo>
                  <a:lnTo>
                    <a:pt x="2089" y="10"/>
                  </a:lnTo>
                  <a:lnTo>
                    <a:pt x="2076" y="6"/>
                  </a:lnTo>
                  <a:lnTo>
                    <a:pt x="2063" y="3"/>
                  </a:lnTo>
                  <a:lnTo>
                    <a:pt x="2050" y="0"/>
                  </a:lnTo>
                  <a:lnTo>
                    <a:pt x="2036" y="0"/>
                  </a:lnTo>
                  <a:lnTo>
                    <a:pt x="2036" y="0"/>
                  </a:lnTo>
                  <a:lnTo>
                    <a:pt x="2036" y="0"/>
                  </a:lnTo>
                  <a:lnTo>
                    <a:pt x="135" y="0"/>
                  </a:lnTo>
                  <a:lnTo>
                    <a:pt x="121" y="0"/>
                  </a:lnTo>
                  <a:lnTo>
                    <a:pt x="108" y="3"/>
                  </a:lnTo>
                  <a:lnTo>
                    <a:pt x="95" y="6"/>
                  </a:lnTo>
                  <a:lnTo>
                    <a:pt x="82" y="10"/>
                  </a:lnTo>
                  <a:lnTo>
                    <a:pt x="71" y="16"/>
                  </a:lnTo>
                  <a:lnTo>
                    <a:pt x="59" y="23"/>
                  </a:lnTo>
                  <a:lnTo>
                    <a:pt x="49" y="30"/>
                  </a:lnTo>
                  <a:lnTo>
                    <a:pt x="39" y="39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0"/>
                  </a:lnTo>
                  <a:lnTo>
                    <a:pt x="10" y="82"/>
                  </a:lnTo>
                  <a:lnTo>
                    <a:pt x="6" y="95"/>
                  </a:lnTo>
                  <a:lnTo>
                    <a:pt x="3" y="108"/>
                  </a:lnTo>
                  <a:lnTo>
                    <a:pt x="0" y="121"/>
                  </a:lnTo>
                  <a:lnTo>
                    <a:pt x="0" y="135"/>
                  </a:lnTo>
                  <a:lnTo>
                    <a:pt x="0" y="149"/>
                  </a:lnTo>
                  <a:lnTo>
                    <a:pt x="3" y="162"/>
                  </a:lnTo>
                  <a:lnTo>
                    <a:pt x="6" y="175"/>
                  </a:lnTo>
                  <a:lnTo>
                    <a:pt x="10" y="188"/>
                  </a:lnTo>
                  <a:lnTo>
                    <a:pt x="16" y="200"/>
                  </a:lnTo>
                  <a:lnTo>
                    <a:pt x="23" y="211"/>
                  </a:lnTo>
                  <a:lnTo>
                    <a:pt x="31" y="221"/>
                  </a:lnTo>
                  <a:lnTo>
                    <a:pt x="39" y="231"/>
                  </a:lnTo>
                  <a:lnTo>
                    <a:pt x="49" y="240"/>
                  </a:lnTo>
                  <a:lnTo>
                    <a:pt x="59" y="247"/>
                  </a:lnTo>
                  <a:lnTo>
                    <a:pt x="71" y="254"/>
                  </a:lnTo>
                  <a:lnTo>
                    <a:pt x="82" y="260"/>
                  </a:lnTo>
                  <a:lnTo>
                    <a:pt x="95" y="264"/>
                  </a:lnTo>
                  <a:lnTo>
                    <a:pt x="108" y="268"/>
                  </a:lnTo>
                  <a:lnTo>
                    <a:pt x="121" y="270"/>
                  </a:lnTo>
                  <a:lnTo>
                    <a:pt x="135" y="271"/>
                  </a:lnTo>
                  <a:lnTo>
                    <a:pt x="135" y="2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539" y="784"/>
              <a:ext cx="2171" cy="271"/>
            </a:xfrm>
            <a:custGeom>
              <a:avLst/>
              <a:gdLst>
                <a:gd name="T0" fmla="*/ 2036 w 2171"/>
                <a:gd name="T1" fmla="*/ 271 h 271"/>
                <a:gd name="T2" fmla="*/ 2063 w 2171"/>
                <a:gd name="T3" fmla="*/ 268 h 271"/>
                <a:gd name="T4" fmla="*/ 2089 w 2171"/>
                <a:gd name="T5" fmla="*/ 260 h 271"/>
                <a:gd name="T6" fmla="*/ 2112 w 2171"/>
                <a:gd name="T7" fmla="*/ 247 h 271"/>
                <a:gd name="T8" fmla="*/ 2132 w 2171"/>
                <a:gd name="T9" fmla="*/ 231 h 271"/>
                <a:gd name="T10" fmla="*/ 2148 w 2171"/>
                <a:gd name="T11" fmla="*/ 211 h 271"/>
                <a:gd name="T12" fmla="*/ 2161 w 2171"/>
                <a:gd name="T13" fmla="*/ 188 h 271"/>
                <a:gd name="T14" fmla="*/ 2170 w 2171"/>
                <a:gd name="T15" fmla="*/ 162 h 271"/>
                <a:gd name="T16" fmla="*/ 2171 w 2171"/>
                <a:gd name="T17" fmla="*/ 135 h 271"/>
                <a:gd name="T18" fmla="*/ 2170 w 2171"/>
                <a:gd name="T19" fmla="*/ 108 h 271"/>
                <a:gd name="T20" fmla="*/ 2161 w 2171"/>
                <a:gd name="T21" fmla="*/ 82 h 271"/>
                <a:gd name="T22" fmla="*/ 2148 w 2171"/>
                <a:gd name="T23" fmla="*/ 59 h 271"/>
                <a:gd name="T24" fmla="*/ 2132 w 2171"/>
                <a:gd name="T25" fmla="*/ 39 h 271"/>
                <a:gd name="T26" fmla="*/ 2112 w 2171"/>
                <a:gd name="T27" fmla="*/ 23 h 271"/>
                <a:gd name="T28" fmla="*/ 2089 w 2171"/>
                <a:gd name="T29" fmla="*/ 10 h 271"/>
                <a:gd name="T30" fmla="*/ 2063 w 2171"/>
                <a:gd name="T31" fmla="*/ 3 h 271"/>
                <a:gd name="T32" fmla="*/ 2036 w 2171"/>
                <a:gd name="T33" fmla="*/ 0 h 271"/>
                <a:gd name="T34" fmla="*/ 2036 w 2171"/>
                <a:gd name="T35" fmla="*/ 0 h 271"/>
                <a:gd name="T36" fmla="*/ 121 w 2171"/>
                <a:gd name="T37" fmla="*/ 0 h 271"/>
                <a:gd name="T38" fmla="*/ 95 w 2171"/>
                <a:gd name="T39" fmla="*/ 6 h 271"/>
                <a:gd name="T40" fmla="*/ 71 w 2171"/>
                <a:gd name="T41" fmla="*/ 16 h 271"/>
                <a:gd name="T42" fmla="*/ 49 w 2171"/>
                <a:gd name="T43" fmla="*/ 30 h 271"/>
                <a:gd name="T44" fmla="*/ 31 w 2171"/>
                <a:gd name="T45" fmla="*/ 49 h 271"/>
                <a:gd name="T46" fmla="*/ 16 w 2171"/>
                <a:gd name="T47" fmla="*/ 70 h 271"/>
                <a:gd name="T48" fmla="*/ 6 w 2171"/>
                <a:gd name="T49" fmla="*/ 95 h 271"/>
                <a:gd name="T50" fmla="*/ 0 w 2171"/>
                <a:gd name="T51" fmla="*/ 121 h 271"/>
                <a:gd name="T52" fmla="*/ 0 w 2171"/>
                <a:gd name="T53" fmla="*/ 149 h 271"/>
                <a:gd name="T54" fmla="*/ 6 w 2171"/>
                <a:gd name="T55" fmla="*/ 175 h 271"/>
                <a:gd name="T56" fmla="*/ 16 w 2171"/>
                <a:gd name="T57" fmla="*/ 200 h 271"/>
                <a:gd name="T58" fmla="*/ 31 w 2171"/>
                <a:gd name="T59" fmla="*/ 221 h 271"/>
                <a:gd name="T60" fmla="*/ 49 w 2171"/>
                <a:gd name="T61" fmla="*/ 240 h 271"/>
                <a:gd name="T62" fmla="*/ 71 w 2171"/>
                <a:gd name="T63" fmla="*/ 254 h 271"/>
                <a:gd name="T64" fmla="*/ 95 w 2171"/>
                <a:gd name="T65" fmla="*/ 264 h 271"/>
                <a:gd name="T66" fmla="*/ 121 w 2171"/>
                <a:gd name="T67" fmla="*/ 270 h 271"/>
                <a:gd name="T68" fmla="*/ 135 w 2171"/>
                <a:gd name="T6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71" h="271">
                  <a:moveTo>
                    <a:pt x="135" y="271"/>
                  </a:moveTo>
                  <a:lnTo>
                    <a:pt x="2036" y="271"/>
                  </a:lnTo>
                  <a:lnTo>
                    <a:pt x="2050" y="270"/>
                  </a:lnTo>
                  <a:lnTo>
                    <a:pt x="2063" y="268"/>
                  </a:lnTo>
                  <a:lnTo>
                    <a:pt x="2076" y="264"/>
                  </a:lnTo>
                  <a:lnTo>
                    <a:pt x="2089" y="260"/>
                  </a:lnTo>
                  <a:lnTo>
                    <a:pt x="2101" y="254"/>
                  </a:lnTo>
                  <a:lnTo>
                    <a:pt x="2112" y="247"/>
                  </a:lnTo>
                  <a:lnTo>
                    <a:pt x="2122" y="240"/>
                  </a:lnTo>
                  <a:lnTo>
                    <a:pt x="2132" y="231"/>
                  </a:lnTo>
                  <a:lnTo>
                    <a:pt x="2141" y="221"/>
                  </a:lnTo>
                  <a:lnTo>
                    <a:pt x="2148" y="211"/>
                  </a:lnTo>
                  <a:lnTo>
                    <a:pt x="2155" y="200"/>
                  </a:lnTo>
                  <a:lnTo>
                    <a:pt x="2161" y="188"/>
                  </a:lnTo>
                  <a:lnTo>
                    <a:pt x="2165" y="175"/>
                  </a:lnTo>
                  <a:lnTo>
                    <a:pt x="2170" y="162"/>
                  </a:lnTo>
                  <a:lnTo>
                    <a:pt x="2171" y="149"/>
                  </a:lnTo>
                  <a:lnTo>
                    <a:pt x="2171" y="135"/>
                  </a:lnTo>
                  <a:lnTo>
                    <a:pt x="2171" y="121"/>
                  </a:lnTo>
                  <a:lnTo>
                    <a:pt x="2170" y="108"/>
                  </a:lnTo>
                  <a:lnTo>
                    <a:pt x="2165" y="95"/>
                  </a:lnTo>
                  <a:lnTo>
                    <a:pt x="2161" y="82"/>
                  </a:lnTo>
                  <a:lnTo>
                    <a:pt x="2155" y="70"/>
                  </a:lnTo>
                  <a:lnTo>
                    <a:pt x="2148" y="59"/>
                  </a:lnTo>
                  <a:lnTo>
                    <a:pt x="2141" y="49"/>
                  </a:lnTo>
                  <a:lnTo>
                    <a:pt x="2132" y="39"/>
                  </a:lnTo>
                  <a:lnTo>
                    <a:pt x="2122" y="30"/>
                  </a:lnTo>
                  <a:lnTo>
                    <a:pt x="2112" y="23"/>
                  </a:lnTo>
                  <a:lnTo>
                    <a:pt x="2101" y="16"/>
                  </a:lnTo>
                  <a:lnTo>
                    <a:pt x="2089" y="10"/>
                  </a:lnTo>
                  <a:lnTo>
                    <a:pt x="2076" y="6"/>
                  </a:lnTo>
                  <a:lnTo>
                    <a:pt x="2063" y="3"/>
                  </a:lnTo>
                  <a:lnTo>
                    <a:pt x="2050" y="0"/>
                  </a:lnTo>
                  <a:lnTo>
                    <a:pt x="2036" y="0"/>
                  </a:lnTo>
                  <a:lnTo>
                    <a:pt x="2036" y="0"/>
                  </a:lnTo>
                  <a:lnTo>
                    <a:pt x="2036" y="0"/>
                  </a:lnTo>
                  <a:lnTo>
                    <a:pt x="135" y="0"/>
                  </a:lnTo>
                  <a:lnTo>
                    <a:pt x="121" y="0"/>
                  </a:lnTo>
                  <a:lnTo>
                    <a:pt x="108" y="3"/>
                  </a:lnTo>
                  <a:lnTo>
                    <a:pt x="95" y="6"/>
                  </a:lnTo>
                  <a:lnTo>
                    <a:pt x="82" y="10"/>
                  </a:lnTo>
                  <a:lnTo>
                    <a:pt x="71" y="16"/>
                  </a:lnTo>
                  <a:lnTo>
                    <a:pt x="59" y="23"/>
                  </a:lnTo>
                  <a:lnTo>
                    <a:pt x="49" y="30"/>
                  </a:lnTo>
                  <a:lnTo>
                    <a:pt x="39" y="39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0"/>
                  </a:lnTo>
                  <a:lnTo>
                    <a:pt x="10" y="82"/>
                  </a:lnTo>
                  <a:lnTo>
                    <a:pt x="6" y="95"/>
                  </a:lnTo>
                  <a:lnTo>
                    <a:pt x="3" y="108"/>
                  </a:lnTo>
                  <a:lnTo>
                    <a:pt x="0" y="121"/>
                  </a:lnTo>
                  <a:lnTo>
                    <a:pt x="0" y="135"/>
                  </a:lnTo>
                  <a:lnTo>
                    <a:pt x="0" y="149"/>
                  </a:lnTo>
                  <a:lnTo>
                    <a:pt x="3" y="162"/>
                  </a:lnTo>
                  <a:lnTo>
                    <a:pt x="6" y="175"/>
                  </a:lnTo>
                  <a:lnTo>
                    <a:pt x="10" y="188"/>
                  </a:lnTo>
                  <a:lnTo>
                    <a:pt x="16" y="200"/>
                  </a:lnTo>
                  <a:lnTo>
                    <a:pt x="23" y="211"/>
                  </a:lnTo>
                  <a:lnTo>
                    <a:pt x="31" y="221"/>
                  </a:lnTo>
                  <a:lnTo>
                    <a:pt x="39" y="231"/>
                  </a:lnTo>
                  <a:lnTo>
                    <a:pt x="49" y="240"/>
                  </a:lnTo>
                  <a:lnTo>
                    <a:pt x="59" y="247"/>
                  </a:lnTo>
                  <a:lnTo>
                    <a:pt x="71" y="254"/>
                  </a:lnTo>
                  <a:lnTo>
                    <a:pt x="82" y="260"/>
                  </a:lnTo>
                  <a:lnTo>
                    <a:pt x="95" y="264"/>
                  </a:lnTo>
                  <a:lnTo>
                    <a:pt x="108" y="268"/>
                  </a:lnTo>
                  <a:lnTo>
                    <a:pt x="121" y="270"/>
                  </a:lnTo>
                  <a:lnTo>
                    <a:pt x="135" y="271"/>
                  </a:lnTo>
                  <a:lnTo>
                    <a:pt x="135" y="271"/>
                  </a:lnTo>
                </a:path>
              </a:pathLst>
            </a:custGeom>
            <a:noFill/>
            <a:ln w="4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832" y="805"/>
              <a:ext cx="2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java</a:t>
              </a:r>
              <a:endPara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151" y="805"/>
              <a:ext cx="3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.</a:t>
              </a:r>
              <a:endPara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4199" y="805"/>
              <a:ext cx="25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awt</a:t>
              </a:r>
              <a:endPara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476" y="805"/>
              <a:ext cx="3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.</a:t>
              </a:r>
              <a:endPara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524" y="805"/>
              <a:ext cx="8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Component</a:t>
              </a:r>
              <a:endPara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3539" y="1326"/>
              <a:ext cx="2171" cy="272"/>
            </a:xfrm>
            <a:custGeom>
              <a:avLst/>
              <a:gdLst>
                <a:gd name="T0" fmla="*/ 2036 w 2171"/>
                <a:gd name="T1" fmla="*/ 272 h 272"/>
                <a:gd name="T2" fmla="*/ 2063 w 2171"/>
                <a:gd name="T3" fmla="*/ 269 h 272"/>
                <a:gd name="T4" fmla="*/ 2089 w 2171"/>
                <a:gd name="T5" fmla="*/ 260 h 272"/>
                <a:gd name="T6" fmla="*/ 2112 w 2171"/>
                <a:gd name="T7" fmla="*/ 247 h 272"/>
                <a:gd name="T8" fmla="*/ 2132 w 2171"/>
                <a:gd name="T9" fmla="*/ 231 h 272"/>
                <a:gd name="T10" fmla="*/ 2148 w 2171"/>
                <a:gd name="T11" fmla="*/ 211 h 272"/>
                <a:gd name="T12" fmla="*/ 2161 w 2171"/>
                <a:gd name="T13" fmla="*/ 188 h 272"/>
                <a:gd name="T14" fmla="*/ 2170 w 2171"/>
                <a:gd name="T15" fmla="*/ 163 h 272"/>
                <a:gd name="T16" fmla="*/ 2171 w 2171"/>
                <a:gd name="T17" fmla="*/ 135 h 272"/>
                <a:gd name="T18" fmla="*/ 2170 w 2171"/>
                <a:gd name="T19" fmla="*/ 108 h 272"/>
                <a:gd name="T20" fmla="*/ 2161 w 2171"/>
                <a:gd name="T21" fmla="*/ 82 h 272"/>
                <a:gd name="T22" fmla="*/ 2148 w 2171"/>
                <a:gd name="T23" fmla="*/ 59 h 272"/>
                <a:gd name="T24" fmla="*/ 2132 w 2171"/>
                <a:gd name="T25" fmla="*/ 39 h 272"/>
                <a:gd name="T26" fmla="*/ 2112 w 2171"/>
                <a:gd name="T27" fmla="*/ 23 h 272"/>
                <a:gd name="T28" fmla="*/ 2089 w 2171"/>
                <a:gd name="T29" fmla="*/ 11 h 272"/>
                <a:gd name="T30" fmla="*/ 2063 w 2171"/>
                <a:gd name="T31" fmla="*/ 2 h 272"/>
                <a:gd name="T32" fmla="*/ 2036 w 2171"/>
                <a:gd name="T33" fmla="*/ 0 h 272"/>
                <a:gd name="T34" fmla="*/ 2036 w 2171"/>
                <a:gd name="T35" fmla="*/ 0 h 272"/>
                <a:gd name="T36" fmla="*/ 121 w 2171"/>
                <a:gd name="T37" fmla="*/ 0 h 272"/>
                <a:gd name="T38" fmla="*/ 95 w 2171"/>
                <a:gd name="T39" fmla="*/ 6 h 272"/>
                <a:gd name="T40" fmla="*/ 71 w 2171"/>
                <a:gd name="T41" fmla="*/ 16 h 272"/>
                <a:gd name="T42" fmla="*/ 49 w 2171"/>
                <a:gd name="T43" fmla="*/ 31 h 272"/>
                <a:gd name="T44" fmla="*/ 31 w 2171"/>
                <a:gd name="T45" fmla="*/ 49 h 272"/>
                <a:gd name="T46" fmla="*/ 16 w 2171"/>
                <a:gd name="T47" fmla="*/ 71 h 272"/>
                <a:gd name="T48" fmla="*/ 6 w 2171"/>
                <a:gd name="T49" fmla="*/ 95 h 272"/>
                <a:gd name="T50" fmla="*/ 0 w 2171"/>
                <a:gd name="T51" fmla="*/ 121 h 272"/>
                <a:gd name="T52" fmla="*/ 0 w 2171"/>
                <a:gd name="T53" fmla="*/ 150 h 272"/>
                <a:gd name="T54" fmla="*/ 6 w 2171"/>
                <a:gd name="T55" fmla="*/ 175 h 272"/>
                <a:gd name="T56" fmla="*/ 16 w 2171"/>
                <a:gd name="T57" fmla="*/ 200 h 272"/>
                <a:gd name="T58" fmla="*/ 31 w 2171"/>
                <a:gd name="T59" fmla="*/ 221 h 272"/>
                <a:gd name="T60" fmla="*/ 49 w 2171"/>
                <a:gd name="T61" fmla="*/ 240 h 272"/>
                <a:gd name="T62" fmla="*/ 71 w 2171"/>
                <a:gd name="T63" fmla="*/ 254 h 272"/>
                <a:gd name="T64" fmla="*/ 95 w 2171"/>
                <a:gd name="T65" fmla="*/ 264 h 272"/>
                <a:gd name="T66" fmla="*/ 121 w 2171"/>
                <a:gd name="T67" fmla="*/ 270 h 272"/>
                <a:gd name="T68" fmla="*/ 135 w 2171"/>
                <a:gd name="T69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71" h="272">
                  <a:moveTo>
                    <a:pt x="135" y="272"/>
                  </a:moveTo>
                  <a:lnTo>
                    <a:pt x="2036" y="272"/>
                  </a:lnTo>
                  <a:lnTo>
                    <a:pt x="2050" y="270"/>
                  </a:lnTo>
                  <a:lnTo>
                    <a:pt x="2063" y="269"/>
                  </a:lnTo>
                  <a:lnTo>
                    <a:pt x="2076" y="264"/>
                  </a:lnTo>
                  <a:lnTo>
                    <a:pt x="2089" y="260"/>
                  </a:lnTo>
                  <a:lnTo>
                    <a:pt x="2101" y="254"/>
                  </a:lnTo>
                  <a:lnTo>
                    <a:pt x="2112" y="247"/>
                  </a:lnTo>
                  <a:lnTo>
                    <a:pt x="2122" y="240"/>
                  </a:lnTo>
                  <a:lnTo>
                    <a:pt x="2132" y="231"/>
                  </a:lnTo>
                  <a:lnTo>
                    <a:pt x="2141" y="221"/>
                  </a:lnTo>
                  <a:lnTo>
                    <a:pt x="2148" y="211"/>
                  </a:lnTo>
                  <a:lnTo>
                    <a:pt x="2155" y="200"/>
                  </a:lnTo>
                  <a:lnTo>
                    <a:pt x="2161" y="188"/>
                  </a:lnTo>
                  <a:lnTo>
                    <a:pt x="2165" y="175"/>
                  </a:lnTo>
                  <a:lnTo>
                    <a:pt x="2170" y="163"/>
                  </a:lnTo>
                  <a:lnTo>
                    <a:pt x="2171" y="150"/>
                  </a:lnTo>
                  <a:lnTo>
                    <a:pt x="2171" y="135"/>
                  </a:lnTo>
                  <a:lnTo>
                    <a:pt x="2171" y="121"/>
                  </a:lnTo>
                  <a:lnTo>
                    <a:pt x="2170" y="108"/>
                  </a:lnTo>
                  <a:lnTo>
                    <a:pt x="2165" y="95"/>
                  </a:lnTo>
                  <a:lnTo>
                    <a:pt x="2161" y="82"/>
                  </a:lnTo>
                  <a:lnTo>
                    <a:pt x="2155" y="71"/>
                  </a:lnTo>
                  <a:lnTo>
                    <a:pt x="2148" y="59"/>
                  </a:lnTo>
                  <a:lnTo>
                    <a:pt x="2141" y="49"/>
                  </a:lnTo>
                  <a:lnTo>
                    <a:pt x="2132" y="39"/>
                  </a:lnTo>
                  <a:lnTo>
                    <a:pt x="2122" y="31"/>
                  </a:lnTo>
                  <a:lnTo>
                    <a:pt x="2112" y="23"/>
                  </a:lnTo>
                  <a:lnTo>
                    <a:pt x="2101" y="16"/>
                  </a:lnTo>
                  <a:lnTo>
                    <a:pt x="2089" y="11"/>
                  </a:lnTo>
                  <a:lnTo>
                    <a:pt x="2076" y="6"/>
                  </a:lnTo>
                  <a:lnTo>
                    <a:pt x="2063" y="2"/>
                  </a:lnTo>
                  <a:lnTo>
                    <a:pt x="2050" y="0"/>
                  </a:lnTo>
                  <a:lnTo>
                    <a:pt x="2036" y="0"/>
                  </a:lnTo>
                  <a:lnTo>
                    <a:pt x="2036" y="0"/>
                  </a:lnTo>
                  <a:lnTo>
                    <a:pt x="2036" y="0"/>
                  </a:lnTo>
                  <a:lnTo>
                    <a:pt x="135" y="0"/>
                  </a:lnTo>
                  <a:lnTo>
                    <a:pt x="121" y="0"/>
                  </a:lnTo>
                  <a:lnTo>
                    <a:pt x="108" y="2"/>
                  </a:lnTo>
                  <a:lnTo>
                    <a:pt x="95" y="6"/>
                  </a:lnTo>
                  <a:lnTo>
                    <a:pt x="82" y="11"/>
                  </a:lnTo>
                  <a:lnTo>
                    <a:pt x="71" y="16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39" y="39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2"/>
                  </a:lnTo>
                  <a:lnTo>
                    <a:pt x="6" y="95"/>
                  </a:lnTo>
                  <a:lnTo>
                    <a:pt x="3" y="108"/>
                  </a:lnTo>
                  <a:lnTo>
                    <a:pt x="0" y="121"/>
                  </a:lnTo>
                  <a:lnTo>
                    <a:pt x="0" y="135"/>
                  </a:lnTo>
                  <a:lnTo>
                    <a:pt x="0" y="150"/>
                  </a:lnTo>
                  <a:lnTo>
                    <a:pt x="3" y="163"/>
                  </a:lnTo>
                  <a:lnTo>
                    <a:pt x="6" y="175"/>
                  </a:lnTo>
                  <a:lnTo>
                    <a:pt x="10" y="188"/>
                  </a:lnTo>
                  <a:lnTo>
                    <a:pt x="16" y="200"/>
                  </a:lnTo>
                  <a:lnTo>
                    <a:pt x="23" y="211"/>
                  </a:lnTo>
                  <a:lnTo>
                    <a:pt x="31" y="221"/>
                  </a:lnTo>
                  <a:lnTo>
                    <a:pt x="39" y="231"/>
                  </a:lnTo>
                  <a:lnTo>
                    <a:pt x="49" y="240"/>
                  </a:lnTo>
                  <a:lnTo>
                    <a:pt x="59" y="247"/>
                  </a:lnTo>
                  <a:lnTo>
                    <a:pt x="71" y="254"/>
                  </a:lnTo>
                  <a:lnTo>
                    <a:pt x="82" y="260"/>
                  </a:lnTo>
                  <a:lnTo>
                    <a:pt x="95" y="264"/>
                  </a:lnTo>
                  <a:lnTo>
                    <a:pt x="108" y="269"/>
                  </a:lnTo>
                  <a:lnTo>
                    <a:pt x="121" y="270"/>
                  </a:lnTo>
                  <a:lnTo>
                    <a:pt x="135" y="272"/>
                  </a:lnTo>
                  <a:lnTo>
                    <a:pt x="135" y="2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3539" y="1326"/>
              <a:ext cx="2171" cy="272"/>
            </a:xfrm>
            <a:custGeom>
              <a:avLst/>
              <a:gdLst>
                <a:gd name="T0" fmla="*/ 2036 w 2171"/>
                <a:gd name="T1" fmla="*/ 272 h 272"/>
                <a:gd name="T2" fmla="*/ 2063 w 2171"/>
                <a:gd name="T3" fmla="*/ 269 h 272"/>
                <a:gd name="T4" fmla="*/ 2089 w 2171"/>
                <a:gd name="T5" fmla="*/ 260 h 272"/>
                <a:gd name="T6" fmla="*/ 2112 w 2171"/>
                <a:gd name="T7" fmla="*/ 247 h 272"/>
                <a:gd name="T8" fmla="*/ 2132 w 2171"/>
                <a:gd name="T9" fmla="*/ 231 h 272"/>
                <a:gd name="T10" fmla="*/ 2148 w 2171"/>
                <a:gd name="T11" fmla="*/ 211 h 272"/>
                <a:gd name="T12" fmla="*/ 2161 w 2171"/>
                <a:gd name="T13" fmla="*/ 188 h 272"/>
                <a:gd name="T14" fmla="*/ 2170 w 2171"/>
                <a:gd name="T15" fmla="*/ 163 h 272"/>
                <a:gd name="T16" fmla="*/ 2171 w 2171"/>
                <a:gd name="T17" fmla="*/ 135 h 272"/>
                <a:gd name="T18" fmla="*/ 2170 w 2171"/>
                <a:gd name="T19" fmla="*/ 108 h 272"/>
                <a:gd name="T20" fmla="*/ 2161 w 2171"/>
                <a:gd name="T21" fmla="*/ 82 h 272"/>
                <a:gd name="T22" fmla="*/ 2148 w 2171"/>
                <a:gd name="T23" fmla="*/ 59 h 272"/>
                <a:gd name="T24" fmla="*/ 2132 w 2171"/>
                <a:gd name="T25" fmla="*/ 39 h 272"/>
                <a:gd name="T26" fmla="*/ 2112 w 2171"/>
                <a:gd name="T27" fmla="*/ 23 h 272"/>
                <a:gd name="T28" fmla="*/ 2089 w 2171"/>
                <a:gd name="T29" fmla="*/ 11 h 272"/>
                <a:gd name="T30" fmla="*/ 2063 w 2171"/>
                <a:gd name="T31" fmla="*/ 2 h 272"/>
                <a:gd name="T32" fmla="*/ 2036 w 2171"/>
                <a:gd name="T33" fmla="*/ 0 h 272"/>
                <a:gd name="T34" fmla="*/ 2036 w 2171"/>
                <a:gd name="T35" fmla="*/ 0 h 272"/>
                <a:gd name="T36" fmla="*/ 121 w 2171"/>
                <a:gd name="T37" fmla="*/ 0 h 272"/>
                <a:gd name="T38" fmla="*/ 95 w 2171"/>
                <a:gd name="T39" fmla="*/ 6 h 272"/>
                <a:gd name="T40" fmla="*/ 71 w 2171"/>
                <a:gd name="T41" fmla="*/ 16 h 272"/>
                <a:gd name="T42" fmla="*/ 49 w 2171"/>
                <a:gd name="T43" fmla="*/ 31 h 272"/>
                <a:gd name="T44" fmla="*/ 31 w 2171"/>
                <a:gd name="T45" fmla="*/ 49 h 272"/>
                <a:gd name="T46" fmla="*/ 16 w 2171"/>
                <a:gd name="T47" fmla="*/ 71 h 272"/>
                <a:gd name="T48" fmla="*/ 6 w 2171"/>
                <a:gd name="T49" fmla="*/ 95 h 272"/>
                <a:gd name="T50" fmla="*/ 0 w 2171"/>
                <a:gd name="T51" fmla="*/ 121 h 272"/>
                <a:gd name="T52" fmla="*/ 0 w 2171"/>
                <a:gd name="T53" fmla="*/ 150 h 272"/>
                <a:gd name="T54" fmla="*/ 6 w 2171"/>
                <a:gd name="T55" fmla="*/ 175 h 272"/>
                <a:gd name="T56" fmla="*/ 16 w 2171"/>
                <a:gd name="T57" fmla="*/ 200 h 272"/>
                <a:gd name="T58" fmla="*/ 31 w 2171"/>
                <a:gd name="T59" fmla="*/ 221 h 272"/>
                <a:gd name="T60" fmla="*/ 49 w 2171"/>
                <a:gd name="T61" fmla="*/ 240 h 272"/>
                <a:gd name="T62" fmla="*/ 71 w 2171"/>
                <a:gd name="T63" fmla="*/ 254 h 272"/>
                <a:gd name="T64" fmla="*/ 95 w 2171"/>
                <a:gd name="T65" fmla="*/ 264 h 272"/>
                <a:gd name="T66" fmla="*/ 121 w 2171"/>
                <a:gd name="T67" fmla="*/ 270 h 272"/>
                <a:gd name="T68" fmla="*/ 135 w 2171"/>
                <a:gd name="T69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71" h="272">
                  <a:moveTo>
                    <a:pt x="135" y="272"/>
                  </a:moveTo>
                  <a:lnTo>
                    <a:pt x="2036" y="272"/>
                  </a:lnTo>
                  <a:lnTo>
                    <a:pt x="2050" y="270"/>
                  </a:lnTo>
                  <a:lnTo>
                    <a:pt x="2063" y="269"/>
                  </a:lnTo>
                  <a:lnTo>
                    <a:pt x="2076" y="264"/>
                  </a:lnTo>
                  <a:lnTo>
                    <a:pt x="2089" y="260"/>
                  </a:lnTo>
                  <a:lnTo>
                    <a:pt x="2101" y="254"/>
                  </a:lnTo>
                  <a:lnTo>
                    <a:pt x="2112" y="247"/>
                  </a:lnTo>
                  <a:lnTo>
                    <a:pt x="2122" y="240"/>
                  </a:lnTo>
                  <a:lnTo>
                    <a:pt x="2132" y="231"/>
                  </a:lnTo>
                  <a:lnTo>
                    <a:pt x="2141" y="221"/>
                  </a:lnTo>
                  <a:lnTo>
                    <a:pt x="2148" y="211"/>
                  </a:lnTo>
                  <a:lnTo>
                    <a:pt x="2155" y="200"/>
                  </a:lnTo>
                  <a:lnTo>
                    <a:pt x="2161" y="188"/>
                  </a:lnTo>
                  <a:lnTo>
                    <a:pt x="2165" y="175"/>
                  </a:lnTo>
                  <a:lnTo>
                    <a:pt x="2170" y="163"/>
                  </a:lnTo>
                  <a:lnTo>
                    <a:pt x="2171" y="150"/>
                  </a:lnTo>
                  <a:lnTo>
                    <a:pt x="2171" y="135"/>
                  </a:lnTo>
                  <a:lnTo>
                    <a:pt x="2171" y="121"/>
                  </a:lnTo>
                  <a:lnTo>
                    <a:pt x="2170" y="108"/>
                  </a:lnTo>
                  <a:lnTo>
                    <a:pt x="2165" y="95"/>
                  </a:lnTo>
                  <a:lnTo>
                    <a:pt x="2161" y="82"/>
                  </a:lnTo>
                  <a:lnTo>
                    <a:pt x="2155" y="71"/>
                  </a:lnTo>
                  <a:lnTo>
                    <a:pt x="2148" y="59"/>
                  </a:lnTo>
                  <a:lnTo>
                    <a:pt x="2141" y="49"/>
                  </a:lnTo>
                  <a:lnTo>
                    <a:pt x="2132" y="39"/>
                  </a:lnTo>
                  <a:lnTo>
                    <a:pt x="2122" y="31"/>
                  </a:lnTo>
                  <a:lnTo>
                    <a:pt x="2112" y="23"/>
                  </a:lnTo>
                  <a:lnTo>
                    <a:pt x="2101" y="16"/>
                  </a:lnTo>
                  <a:lnTo>
                    <a:pt x="2089" y="11"/>
                  </a:lnTo>
                  <a:lnTo>
                    <a:pt x="2076" y="6"/>
                  </a:lnTo>
                  <a:lnTo>
                    <a:pt x="2063" y="2"/>
                  </a:lnTo>
                  <a:lnTo>
                    <a:pt x="2050" y="0"/>
                  </a:lnTo>
                  <a:lnTo>
                    <a:pt x="2036" y="0"/>
                  </a:lnTo>
                  <a:lnTo>
                    <a:pt x="2036" y="0"/>
                  </a:lnTo>
                  <a:lnTo>
                    <a:pt x="2036" y="0"/>
                  </a:lnTo>
                  <a:lnTo>
                    <a:pt x="135" y="0"/>
                  </a:lnTo>
                  <a:lnTo>
                    <a:pt x="121" y="0"/>
                  </a:lnTo>
                  <a:lnTo>
                    <a:pt x="108" y="2"/>
                  </a:lnTo>
                  <a:lnTo>
                    <a:pt x="95" y="6"/>
                  </a:lnTo>
                  <a:lnTo>
                    <a:pt x="82" y="11"/>
                  </a:lnTo>
                  <a:lnTo>
                    <a:pt x="71" y="16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39" y="39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2"/>
                  </a:lnTo>
                  <a:lnTo>
                    <a:pt x="6" y="95"/>
                  </a:lnTo>
                  <a:lnTo>
                    <a:pt x="3" y="108"/>
                  </a:lnTo>
                  <a:lnTo>
                    <a:pt x="0" y="121"/>
                  </a:lnTo>
                  <a:lnTo>
                    <a:pt x="0" y="135"/>
                  </a:lnTo>
                  <a:lnTo>
                    <a:pt x="0" y="150"/>
                  </a:lnTo>
                  <a:lnTo>
                    <a:pt x="3" y="163"/>
                  </a:lnTo>
                  <a:lnTo>
                    <a:pt x="6" y="175"/>
                  </a:lnTo>
                  <a:lnTo>
                    <a:pt x="10" y="188"/>
                  </a:lnTo>
                  <a:lnTo>
                    <a:pt x="16" y="200"/>
                  </a:lnTo>
                  <a:lnTo>
                    <a:pt x="23" y="211"/>
                  </a:lnTo>
                  <a:lnTo>
                    <a:pt x="31" y="221"/>
                  </a:lnTo>
                  <a:lnTo>
                    <a:pt x="39" y="231"/>
                  </a:lnTo>
                  <a:lnTo>
                    <a:pt x="49" y="240"/>
                  </a:lnTo>
                  <a:lnTo>
                    <a:pt x="59" y="247"/>
                  </a:lnTo>
                  <a:lnTo>
                    <a:pt x="71" y="254"/>
                  </a:lnTo>
                  <a:lnTo>
                    <a:pt x="82" y="260"/>
                  </a:lnTo>
                  <a:lnTo>
                    <a:pt x="95" y="264"/>
                  </a:lnTo>
                  <a:lnTo>
                    <a:pt x="108" y="269"/>
                  </a:lnTo>
                  <a:lnTo>
                    <a:pt x="121" y="270"/>
                  </a:lnTo>
                  <a:lnTo>
                    <a:pt x="135" y="272"/>
                  </a:lnTo>
                  <a:lnTo>
                    <a:pt x="135" y="272"/>
                  </a:lnTo>
                </a:path>
              </a:pathLst>
            </a:custGeom>
            <a:noFill/>
            <a:ln w="4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901" y="1348"/>
              <a:ext cx="2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java</a:t>
              </a:r>
              <a:endPara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4220" y="1348"/>
              <a:ext cx="3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.</a:t>
              </a:r>
              <a:endPara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4268" y="1348"/>
              <a:ext cx="25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awt</a:t>
              </a:r>
              <a:endPara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4545" y="1348"/>
              <a:ext cx="3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.</a:t>
              </a:r>
              <a:endPara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592" y="1348"/>
              <a:ext cx="68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Container</a:t>
              </a:r>
              <a:endPara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3539" y="1867"/>
              <a:ext cx="2171" cy="272"/>
            </a:xfrm>
            <a:custGeom>
              <a:avLst/>
              <a:gdLst>
                <a:gd name="T0" fmla="*/ 2036 w 2171"/>
                <a:gd name="T1" fmla="*/ 272 h 272"/>
                <a:gd name="T2" fmla="*/ 2063 w 2171"/>
                <a:gd name="T3" fmla="*/ 270 h 272"/>
                <a:gd name="T4" fmla="*/ 2089 w 2171"/>
                <a:gd name="T5" fmla="*/ 261 h 272"/>
                <a:gd name="T6" fmla="*/ 2112 w 2171"/>
                <a:gd name="T7" fmla="*/ 249 h 272"/>
                <a:gd name="T8" fmla="*/ 2132 w 2171"/>
                <a:gd name="T9" fmla="*/ 233 h 272"/>
                <a:gd name="T10" fmla="*/ 2148 w 2171"/>
                <a:gd name="T11" fmla="*/ 213 h 272"/>
                <a:gd name="T12" fmla="*/ 2161 w 2171"/>
                <a:gd name="T13" fmla="*/ 190 h 272"/>
                <a:gd name="T14" fmla="*/ 2170 w 2171"/>
                <a:gd name="T15" fmla="*/ 164 h 272"/>
                <a:gd name="T16" fmla="*/ 2171 w 2171"/>
                <a:gd name="T17" fmla="*/ 137 h 272"/>
                <a:gd name="T18" fmla="*/ 2170 w 2171"/>
                <a:gd name="T19" fmla="*/ 109 h 272"/>
                <a:gd name="T20" fmla="*/ 2161 w 2171"/>
                <a:gd name="T21" fmla="*/ 84 h 272"/>
                <a:gd name="T22" fmla="*/ 2148 w 2171"/>
                <a:gd name="T23" fmla="*/ 61 h 272"/>
                <a:gd name="T24" fmla="*/ 2132 w 2171"/>
                <a:gd name="T25" fmla="*/ 41 h 272"/>
                <a:gd name="T26" fmla="*/ 2112 w 2171"/>
                <a:gd name="T27" fmla="*/ 25 h 272"/>
                <a:gd name="T28" fmla="*/ 2089 w 2171"/>
                <a:gd name="T29" fmla="*/ 12 h 272"/>
                <a:gd name="T30" fmla="*/ 2063 w 2171"/>
                <a:gd name="T31" fmla="*/ 3 h 272"/>
                <a:gd name="T32" fmla="*/ 2036 w 2171"/>
                <a:gd name="T33" fmla="*/ 0 h 272"/>
                <a:gd name="T34" fmla="*/ 2036 w 2171"/>
                <a:gd name="T35" fmla="*/ 0 h 272"/>
                <a:gd name="T36" fmla="*/ 121 w 2171"/>
                <a:gd name="T37" fmla="*/ 2 h 272"/>
                <a:gd name="T38" fmla="*/ 95 w 2171"/>
                <a:gd name="T39" fmla="*/ 8 h 272"/>
                <a:gd name="T40" fmla="*/ 71 w 2171"/>
                <a:gd name="T41" fmla="*/ 18 h 272"/>
                <a:gd name="T42" fmla="*/ 49 w 2171"/>
                <a:gd name="T43" fmla="*/ 32 h 272"/>
                <a:gd name="T44" fmla="*/ 31 w 2171"/>
                <a:gd name="T45" fmla="*/ 51 h 272"/>
                <a:gd name="T46" fmla="*/ 16 w 2171"/>
                <a:gd name="T47" fmla="*/ 72 h 272"/>
                <a:gd name="T48" fmla="*/ 6 w 2171"/>
                <a:gd name="T49" fmla="*/ 96 h 272"/>
                <a:gd name="T50" fmla="*/ 0 w 2171"/>
                <a:gd name="T51" fmla="*/ 122 h 272"/>
                <a:gd name="T52" fmla="*/ 0 w 2171"/>
                <a:gd name="T53" fmla="*/ 151 h 272"/>
                <a:gd name="T54" fmla="*/ 6 w 2171"/>
                <a:gd name="T55" fmla="*/ 177 h 272"/>
                <a:gd name="T56" fmla="*/ 16 w 2171"/>
                <a:gd name="T57" fmla="*/ 201 h 272"/>
                <a:gd name="T58" fmla="*/ 31 w 2171"/>
                <a:gd name="T59" fmla="*/ 223 h 272"/>
                <a:gd name="T60" fmla="*/ 49 w 2171"/>
                <a:gd name="T61" fmla="*/ 241 h 272"/>
                <a:gd name="T62" fmla="*/ 71 w 2171"/>
                <a:gd name="T63" fmla="*/ 256 h 272"/>
                <a:gd name="T64" fmla="*/ 95 w 2171"/>
                <a:gd name="T65" fmla="*/ 266 h 272"/>
                <a:gd name="T66" fmla="*/ 121 w 2171"/>
                <a:gd name="T67" fmla="*/ 272 h 272"/>
                <a:gd name="T68" fmla="*/ 135 w 2171"/>
                <a:gd name="T69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71" h="272">
                  <a:moveTo>
                    <a:pt x="135" y="272"/>
                  </a:moveTo>
                  <a:lnTo>
                    <a:pt x="2036" y="272"/>
                  </a:lnTo>
                  <a:lnTo>
                    <a:pt x="2050" y="272"/>
                  </a:lnTo>
                  <a:lnTo>
                    <a:pt x="2063" y="270"/>
                  </a:lnTo>
                  <a:lnTo>
                    <a:pt x="2076" y="266"/>
                  </a:lnTo>
                  <a:lnTo>
                    <a:pt x="2089" y="261"/>
                  </a:lnTo>
                  <a:lnTo>
                    <a:pt x="2101" y="256"/>
                  </a:lnTo>
                  <a:lnTo>
                    <a:pt x="2112" y="249"/>
                  </a:lnTo>
                  <a:lnTo>
                    <a:pt x="2122" y="241"/>
                  </a:lnTo>
                  <a:lnTo>
                    <a:pt x="2132" y="233"/>
                  </a:lnTo>
                  <a:lnTo>
                    <a:pt x="2141" y="223"/>
                  </a:lnTo>
                  <a:lnTo>
                    <a:pt x="2148" y="213"/>
                  </a:lnTo>
                  <a:lnTo>
                    <a:pt x="2155" y="201"/>
                  </a:lnTo>
                  <a:lnTo>
                    <a:pt x="2161" y="190"/>
                  </a:lnTo>
                  <a:lnTo>
                    <a:pt x="2165" y="177"/>
                  </a:lnTo>
                  <a:lnTo>
                    <a:pt x="2170" y="164"/>
                  </a:lnTo>
                  <a:lnTo>
                    <a:pt x="2171" y="151"/>
                  </a:lnTo>
                  <a:lnTo>
                    <a:pt x="2171" y="137"/>
                  </a:lnTo>
                  <a:lnTo>
                    <a:pt x="2171" y="122"/>
                  </a:lnTo>
                  <a:lnTo>
                    <a:pt x="2170" y="109"/>
                  </a:lnTo>
                  <a:lnTo>
                    <a:pt x="2165" y="96"/>
                  </a:lnTo>
                  <a:lnTo>
                    <a:pt x="2161" y="84"/>
                  </a:lnTo>
                  <a:lnTo>
                    <a:pt x="2155" y="72"/>
                  </a:lnTo>
                  <a:lnTo>
                    <a:pt x="2148" y="61"/>
                  </a:lnTo>
                  <a:lnTo>
                    <a:pt x="2141" y="51"/>
                  </a:lnTo>
                  <a:lnTo>
                    <a:pt x="2132" y="41"/>
                  </a:lnTo>
                  <a:lnTo>
                    <a:pt x="2122" y="32"/>
                  </a:lnTo>
                  <a:lnTo>
                    <a:pt x="2112" y="25"/>
                  </a:lnTo>
                  <a:lnTo>
                    <a:pt x="2101" y="18"/>
                  </a:lnTo>
                  <a:lnTo>
                    <a:pt x="2089" y="12"/>
                  </a:lnTo>
                  <a:lnTo>
                    <a:pt x="2076" y="8"/>
                  </a:lnTo>
                  <a:lnTo>
                    <a:pt x="2063" y="3"/>
                  </a:lnTo>
                  <a:lnTo>
                    <a:pt x="2050" y="2"/>
                  </a:lnTo>
                  <a:lnTo>
                    <a:pt x="2036" y="0"/>
                  </a:lnTo>
                  <a:lnTo>
                    <a:pt x="2036" y="0"/>
                  </a:lnTo>
                  <a:lnTo>
                    <a:pt x="2036" y="0"/>
                  </a:lnTo>
                  <a:lnTo>
                    <a:pt x="135" y="0"/>
                  </a:lnTo>
                  <a:lnTo>
                    <a:pt x="121" y="2"/>
                  </a:lnTo>
                  <a:lnTo>
                    <a:pt x="108" y="3"/>
                  </a:lnTo>
                  <a:lnTo>
                    <a:pt x="95" y="8"/>
                  </a:lnTo>
                  <a:lnTo>
                    <a:pt x="82" y="12"/>
                  </a:lnTo>
                  <a:lnTo>
                    <a:pt x="71" y="18"/>
                  </a:lnTo>
                  <a:lnTo>
                    <a:pt x="59" y="25"/>
                  </a:lnTo>
                  <a:lnTo>
                    <a:pt x="49" y="32"/>
                  </a:lnTo>
                  <a:lnTo>
                    <a:pt x="39" y="41"/>
                  </a:lnTo>
                  <a:lnTo>
                    <a:pt x="31" y="51"/>
                  </a:lnTo>
                  <a:lnTo>
                    <a:pt x="23" y="61"/>
                  </a:lnTo>
                  <a:lnTo>
                    <a:pt x="16" y="72"/>
                  </a:lnTo>
                  <a:lnTo>
                    <a:pt x="10" y="84"/>
                  </a:lnTo>
                  <a:lnTo>
                    <a:pt x="6" y="96"/>
                  </a:lnTo>
                  <a:lnTo>
                    <a:pt x="3" y="109"/>
                  </a:lnTo>
                  <a:lnTo>
                    <a:pt x="0" y="122"/>
                  </a:lnTo>
                  <a:lnTo>
                    <a:pt x="0" y="137"/>
                  </a:lnTo>
                  <a:lnTo>
                    <a:pt x="0" y="151"/>
                  </a:lnTo>
                  <a:lnTo>
                    <a:pt x="3" y="164"/>
                  </a:lnTo>
                  <a:lnTo>
                    <a:pt x="6" y="177"/>
                  </a:lnTo>
                  <a:lnTo>
                    <a:pt x="10" y="190"/>
                  </a:lnTo>
                  <a:lnTo>
                    <a:pt x="16" y="201"/>
                  </a:lnTo>
                  <a:lnTo>
                    <a:pt x="23" y="213"/>
                  </a:lnTo>
                  <a:lnTo>
                    <a:pt x="31" y="223"/>
                  </a:lnTo>
                  <a:lnTo>
                    <a:pt x="39" y="233"/>
                  </a:lnTo>
                  <a:lnTo>
                    <a:pt x="49" y="241"/>
                  </a:lnTo>
                  <a:lnTo>
                    <a:pt x="59" y="249"/>
                  </a:lnTo>
                  <a:lnTo>
                    <a:pt x="71" y="256"/>
                  </a:lnTo>
                  <a:lnTo>
                    <a:pt x="82" y="261"/>
                  </a:lnTo>
                  <a:lnTo>
                    <a:pt x="95" y="266"/>
                  </a:lnTo>
                  <a:lnTo>
                    <a:pt x="108" y="270"/>
                  </a:lnTo>
                  <a:lnTo>
                    <a:pt x="121" y="272"/>
                  </a:lnTo>
                  <a:lnTo>
                    <a:pt x="135" y="272"/>
                  </a:lnTo>
                  <a:lnTo>
                    <a:pt x="135" y="2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539" y="1867"/>
              <a:ext cx="2171" cy="272"/>
            </a:xfrm>
            <a:custGeom>
              <a:avLst/>
              <a:gdLst>
                <a:gd name="T0" fmla="*/ 2036 w 2171"/>
                <a:gd name="T1" fmla="*/ 272 h 272"/>
                <a:gd name="T2" fmla="*/ 2063 w 2171"/>
                <a:gd name="T3" fmla="*/ 270 h 272"/>
                <a:gd name="T4" fmla="*/ 2089 w 2171"/>
                <a:gd name="T5" fmla="*/ 261 h 272"/>
                <a:gd name="T6" fmla="*/ 2112 w 2171"/>
                <a:gd name="T7" fmla="*/ 249 h 272"/>
                <a:gd name="T8" fmla="*/ 2132 w 2171"/>
                <a:gd name="T9" fmla="*/ 233 h 272"/>
                <a:gd name="T10" fmla="*/ 2148 w 2171"/>
                <a:gd name="T11" fmla="*/ 213 h 272"/>
                <a:gd name="T12" fmla="*/ 2161 w 2171"/>
                <a:gd name="T13" fmla="*/ 190 h 272"/>
                <a:gd name="T14" fmla="*/ 2170 w 2171"/>
                <a:gd name="T15" fmla="*/ 164 h 272"/>
                <a:gd name="T16" fmla="*/ 2171 w 2171"/>
                <a:gd name="T17" fmla="*/ 137 h 272"/>
                <a:gd name="T18" fmla="*/ 2170 w 2171"/>
                <a:gd name="T19" fmla="*/ 109 h 272"/>
                <a:gd name="T20" fmla="*/ 2161 w 2171"/>
                <a:gd name="T21" fmla="*/ 84 h 272"/>
                <a:gd name="T22" fmla="*/ 2148 w 2171"/>
                <a:gd name="T23" fmla="*/ 61 h 272"/>
                <a:gd name="T24" fmla="*/ 2132 w 2171"/>
                <a:gd name="T25" fmla="*/ 41 h 272"/>
                <a:gd name="T26" fmla="*/ 2112 w 2171"/>
                <a:gd name="T27" fmla="*/ 25 h 272"/>
                <a:gd name="T28" fmla="*/ 2089 w 2171"/>
                <a:gd name="T29" fmla="*/ 12 h 272"/>
                <a:gd name="T30" fmla="*/ 2063 w 2171"/>
                <a:gd name="T31" fmla="*/ 3 h 272"/>
                <a:gd name="T32" fmla="*/ 2036 w 2171"/>
                <a:gd name="T33" fmla="*/ 0 h 272"/>
                <a:gd name="T34" fmla="*/ 2036 w 2171"/>
                <a:gd name="T35" fmla="*/ 0 h 272"/>
                <a:gd name="T36" fmla="*/ 121 w 2171"/>
                <a:gd name="T37" fmla="*/ 2 h 272"/>
                <a:gd name="T38" fmla="*/ 95 w 2171"/>
                <a:gd name="T39" fmla="*/ 8 h 272"/>
                <a:gd name="T40" fmla="*/ 71 w 2171"/>
                <a:gd name="T41" fmla="*/ 18 h 272"/>
                <a:gd name="T42" fmla="*/ 49 w 2171"/>
                <a:gd name="T43" fmla="*/ 32 h 272"/>
                <a:gd name="T44" fmla="*/ 31 w 2171"/>
                <a:gd name="T45" fmla="*/ 51 h 272"/>
                <a:gd name="T46" fmla="*/ 16 w 2171"/>
                <a:gd name="T47" fmla="*/ 72 h 272"/>
                <a:gd name="T48" fmla="*/ 6 w 2171"/>
                <a:gd name="T49" fmla="*/ 96 h 272"/>
                <a:gd name="T50" fmla="*/ 0 w 2171"/>
                <a:gd name="T51" fmla="*/ 122 h 272"/>
                <a:gd name="T52" fmla="*/ 0 w 2171"/>
                <a:gd name="T53" fmla="*/ 151 h 272"/>
                <a:gd name="T54" fmla="*/ 6 w 2171"/>
                <a:gd name="T55" fmla="*/ 177 h 272"/>
                <a:gd name="T56" fmla="*/ 16 w 2171"/>
                <a:gd name="T57" fmla="*/ 201 h 272"/>
                <a:gd name="T58" fmla="*/ 31 w 2171"/>
                <a:gd name="T59" fmla="*/ 223 h 272"/>
                <a:gd name="T60" fmla="*/ 49 w 2171"/>
                <a:gd name="T61" fmla="*/ 241 h 272"/>
                <a:gd name="T62" fmla="*/ 71 w 2171"/>
                <a:gd name="T63" fmla="*/ 256 h 272"/>
                <a:gd name="T64" fmla="*/ 95 w 2171"/>
                <a:gd name="T65" fmla="*/ 266 h 272"/>
                <a:gd name="T66" fmla="*/ 121 w 2171"/>
                <a:gd name="T67" fmla="*/ 272 h 272"/>
                <a:gd name="T68" fmla="*/ 135 w 2171"/>
                <a:gd name="T69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71" h="272">
                  <a:moveTo>
                    <a:pt x="135" y="272"/>
                  </a:moveTo>
                  <a:lnTo>
                    <a:pt x="2036" y="272"/>
                  </a:lnTo>
                  <a:lnTo>
                    <a:pt x="2050" y="272"/>
                  </a:lnTo>
                  <a:lnTo>
                    <a:pt x="2063" y="270"/>
                  </a:lnTo>
                  <a:lnTo>
                    <a:pt x="2076" y="266"/>
                  </a:lnTo>
                  <a:lnTo>
                    <a:pt x="2089" y="261"/>
                  </a:lnTo>
                  <a:lnTo>
                    <a:pt x="2101" y="256"/>
                  </a:lnTo>
                  <a:lnTo>
                    <a:pt x="2112" y="249"/>
                  </a:lnTo>
                  <a:lnTo>
                    <a:pt x="2122" y="241"/>
                  </a:lnTo>
                  <a:lnTo>
                    <a:pt x="2132" y="233"/>
                  </a:lnTo>
                  <a:lnTo>
                    <a:pt x="2141" y="223"/>
                  </a:lnTo>
                  <a:lnTo>
                    <a:pt x="2148" y="213"/>
                  </a:lnTo>
                  <a:lnTo>
                    <a:pt x="2155" y="201"/>
                  </a:lnTo>
                  <a:lnTo>
                    <a:pt x="2161" y="190"/>
                  </a:lnTo>
                  <a:lnTo>
                    <a:pt x="2165" y="177"/>
                  </a:lnTo>
                  <a:lnTo>
                    <a:pt x="2170" y="164"/>
                  </a:lnTo>
                  <a:lnTo>
                    <a:pt x="2171" y="151"/>
                  </a:lnTo>
                  <a:lnTo>
                    <a:pt x="2171" y="137"/>
                  </a:lnTo>
                  <a:lnTo>
                    <a:pt x="2171" y="122"/>
                  </a:lnTo>
                  <a:lnTo>
                    <a:pt x="2170" y="109"/>
                  </a:lnTo>
                  <a:lnTo>
                    <a:pt x="2165" y="96"/>
                  </a:lnTo>
                  <a:lnTo>
                    <a:pt x="2161" y="84"/>
                  </a:lnTo>
                  <a:lnTo>
                    <a:pt x="2155" y="72"/>
                  </a:lnTo>
                  <a:lnTo>
                    <a:pt x="2148" y="61"/>
                  </a:lnTo>
                  <a:lnTo>
                    <a:pt x="2141" y="51"/>
                  </a:lnTo>
                  <a:lnTo>
                    <a:pt x="2132" y="41"/>
                  </a:lnTo>
                  <a:lnTo>
                    <a:pt x="2122" y="32"/>
                  </a:lnTo>
                  <a:lnTo>
                    <a:pt x="2112" y="25"/>
                  </a:lnTo>
                  <a:lnTo>
                    <a:pt x="2101" y="18"/>
                  </a:lnTo>
                  <a:lnTo>
                    <a:pt x="2089" y="12"/>
                  </a:lnTo>
                  <a:lnTo>
                    <a:pt x="2076" y="8"/>
                  </a:lnTo>
                  <a:lnTo>
                    <a:pt x="2063" y="3"/>
                  </a:lnTo>
                  <a:lnTo>
                    <a:pt x="2050" y="2"/>
                  </a:lnTo>
                  <a:lnTo>
                    <a:pt x="2036" y="0"/>
                  </a:lnTo>
                  <a:lnTo>
                    <a:pt x="2036" y="0"/>
                  </a:lnTo>
                  <a:lnTo>
                    <a:pt x="2036" y="0"/>
                  </a:lnTo>
                  <a:lnTo>
                    <a:pt x="135" y="0"/>
                  </a:lnTo>
                  <a:lnTo>
                    <a:pt x="121" y="2"/>
                  </a:lnTo>
                  <a:lnTo>
                    <a:pt x="108" y="3"/>
                  </a:lnTo>
                  <a:lnTo>
                    <a:pt x="95" y="8"/>
                  </a:lnTo>
                  <a:lnTo>
                    <a:pt x="82" y="12"/>
                  </a:lnTo>
                  <a:lnTo>
                    <a:pt x="71" y="18"/>
                  </a:lnTo>
                  <a:lnTo>
                    <a:pt x="59" y="25"/>
                  </a:lnTo>
                  <a:lnTo>
                    <a:pt x="49" y="32"/>
                  </a:lnTo>
                  <a:lnTo>
                    <a:pt x="39" y="41"/>
                  </a:lnTo>
                  <a:lnTo>
                    <a:pt x="31" y="51"/>
                  </a:lnTo>
                  <a:lnTo>
                    <a:pt x="23" y="61"/>
                  </a:lnTo>
                  <a:lnTo>
                    <a:pt x="16" y="72"/>
                  </a:lnTo>
                  <a:lnTo>
                    <a:pt x="10" y="84"/>
                  </a:lnTo>
                  <a:lnTo>
                    <a:pt x="6" y="96"/>
                  </a:lnTo>
                  <a:lnTo>
                    <a:pt x="3" y="109"/>
                  </a:lnTo>
                  <a:lnTo>
                    <a:pt x="0" y="122"/>
                  </a:lnTo>
                  <a:lnTo>
                    <a:pt x="0" y="137"/>
                  </a:lnTo>
                  <a:lnTo>
                    <a:pt x="0" y="151"/>
                  </a:lnTo>
                  <a:lnTo>
                    <a:pt x="3" y="164"/>
                  </a:lnTo>
                  <a:lnTo>
                    <a:pt x="6" y="177"/>
                  </a:lnTo>
                  <a:lnTo>
                    <a:pt x="10" y="190"/>
                  </a:lnTo>
                  <a:lnTo>
                    <a:pt x="16" y="201"/>
                  </a:lnTo>
                  <a:lnTo>
                    <a:pt x="23" y="213"/>
                  </a:lnTo>
                  <a:lnTo>
                    <a:pt x="31" y="223"/>
                  </a:lnTo>
                  <a:lnTo>
                    <a:pt x="39" y="233"/>
                  </a:lnTo>
                  <a:lnTo>
                    <a:pt x="49" y="241"/>
                  </a:lnTo>
                  <a:lnTo>
                    <a:pt x="59" y="249"/>
                  </a:lnTo>
                  <a:lnTo>
                    <a:pt x="71" y="256"/>
                  </a:lnTo>
                  <a:lnTo>
                    <a:pt x="82" y="261"/>
                  </a:lnTo>
                  <a:lnTo>
                    <a:pt x="95" y="266"/>
                  </a:lnTo>
                  <a:lnTo>
                    <a:pt x="108" y="270"/>
                  </a:lnTo>
                  <a:lnTo>
                    <a:pt x="121" y="272"/>
                  </a:lnTo>
                  <a:lnTo>
                    <a:pt x="135" y="272"/>
                  </a:lnTo>
                  <a:lnTo>
                    <a:pt x="135" y="272"/>
                  </a:lnTo>
                </a:path>
              </a:pathLst>
            </a:custGeom>
            <a:noFill/>
            <a:ln w="4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4067" y="1890"/>
              <a:ext cx="2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java</a:t>
              </a:r>
              <a:endPara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4386" y="1890"/>
              <a:ext cx="3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.</a:t>
              </a:r>
              <a:endPara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4433" y="1890"/>
              <a:ext cx="25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awt</a:t>
              </a:r>
              <a:endPara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710" y="1890"/>
              <a:ext cx="3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.</a:t>
              </a:r>
              <a:endPara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758" y="1890"/>
              <a:ext cx="37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Panel</a:t>
              </a:r>
              <a:endPara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3539" y="2410"/>
              <a:ext cx="2171" cy="271"/>
            </a:xfrm>
            <a:custGeom>
              <a:avLst/>
              <a:gdLst>
                <a:gd name="T0" fmla="*/ 2036 w 2171"/>
                <a:gd name="T1" fmla="*/ 271 h 271"/>
                <a:gd name="T2" fmla="*/ 2063 w 2171"/>
                <a:gd name="T3" fmla="*/ 268 h 271"/>
                <a:gd name="T4" fmla="*/ 2089 w 2171"/>
                <a:gd name="T5" fmla="*/ 261 h 271"/>
                <a:gd name="T6" fmla="*/ 2112 w 2171"/>
                <a:gd name="T7" fmla="*/ 248 h 271"/>
                <a:gd name="T8" fmla="*/ 2132 w 2171"/>
                <a:gd name="T9" fmla="*/ 232 h 271"/>
                <a:gd name="T10" fmla="*/ 2148 w 2171"/>
                <a:gd name="T11" fmla="*/ 212 h 271"/>
                <a:gd name="T12" fmla="*/ 2161 w 2171"/>
                <a:gd name="T13" fmla="*/ 189 h 271"/>
                <a:gd name="T14" fmla="*/ 2170 w 2171"/>
                <a:gd name="T15" fmla="*/ 163 h 271"/>
                <a:gd name="T16" fmla="*/ 2171 w 2171"/>
                <a:gd name="T17" fmla="*/ 136 h 271"/>
                <a:gd name="T18" fmla="*/ 2170 w 2171"/>
                <a:gd name="T19" fmla="*/ 109 h 271"/>
                <a:gd name="T20" fmla="*/ 2161 w 2171"/>
                <a:gd name="T21" fmla="*/ 83 h 271"/>
                <a:gd name="T22" fmla="*/ 2148 w 2171"/>
                <a:gd name="T23" fmla="*/ 60 h 271"/>
                <a:gd name="T24" fmla="*/ 2132 w 2171"/>
                <a:gd name="T25" fmla="*/ 40 h 271"/>
                <a:gd name="T26" fmla="*/ 2112 w 2171"/>
                <a:gd name="T27" fmla="*/ 24 h 271"/>
                <a:gd name="T28" fmla="*/ 2089 w 2171"/>
                <a:gd name="T29" fmla="*/ 11 h 271"/>
                <a:gd name="T30" fmla="*/ 2063 w 2171"/>
                <a:gd name="T31" fmla="*/ 3 h 271"/>
                <a:gd name="T32" fmla="*/ 2036 w 2171"/>
                <a:gd name="T33" fmla="*/ 0 h 271"/>
                <a:gd name="T34" fmla="*/ 2036 w 2171"/>
                <a:gd name="T35" fmla="*/ 0 h 271"/>
                <a:gd name="T36" fmla="*/ 121 w 2171"/>
                <a:gd name="T37" fmla="*/ 1 h 271"/>
                <a:gd name="T38" fmla="*/ 95 w 2171"/>
                <a:gd name="T39" fmla="*/ 7 h 271"/>
                <a:gd name="T40" fmla="*/ 71 w 2171"/>
                <a:gd name="T41" fmla="*/ 17 h 271"/>
                <a:gd name="T42" fmla="*/ 49 w 2171"/>
                <a:gd name="T43" fmla="*/ 31 h 271"/>
                <a:gd name="T44" fmla="*/ 31 w 2171"/>
                <a:gd name="T45" fmla="*/ 50 h 271"/>
                <a:gd name="T46" fmla="*/ 16 w 2171"/>
                <a:gd name="T47" fmla="*/ 71 h 271"/>
                <a:gd name="T48" fmla="*/ 6 w 2171"/>
                <a:gd name="T49" fmla="*/ 96 h 271"/>
                <a:gd name="T50" fmla="*/ 0 w 2171"/>
                <a:gd name="T51" fmla="*/ 122 h 271"/>
                <a:gd name="T52" fmla="*/ 0 w 2171"/>
                <a:gd name="T53" fmla="*/ 150 h 271"/>
                <a:gd name="T54" fmla="*/ 6 w 2171"/>
                <a:gd name="T55" fmla="*/ 176 h 271"/>
                <a:gd name="T56" fmla="*/ 16 w 2171"/>
                <a:gd name="T57" fmla="*/ 201 h 271"/>
                <a:gd name="T58" fmla="*/ 31 w 2171"/>
                <a:gd name="T59" fmla="*/ 222 h 271"/>
                <a:gd name="T60" fmla="*/ 49 w 2171"/>
                <a:gd name="T61" fmla="*/ 241 h 271"/>
                <a:gd name="T62" fmla="*/ 71 w 2171"/>
                <a:gd name="T63" fmla="*/ 255 h 271"/>
                <a:gd name="T64" fmla="*/ 95 w 2171"/>
                <a:gd name="T65" fmla="*/ 265 h 271"/>
                <a:gd name="T66" fmla="*/ 121 w 2171"/>
                <a:gd name="T67" fmla="*/ 271 h 271"/>
                <a:gd name="T68" fmla="*/ 135 w 2171"/>
                <a:gd name="T6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71" h="271">
                  <a:moveTo>
                    <a:pt x="135" y="271"/>
                  </a:moveTo>
                  <a:lnTo>
                    <a:pt x="2036" y="271"/>
                  </a:lnTo>
                  <a:lnTo>
                    <a:pt x="2050" y="271"/>
                  </a:lnTo>
                  <a:lnTo>
                    <a:pt x="2063" y="268"/>
                  </a:lnTo>
                  <a:lnTo>
                    <a:pt x="2076" y="265"/>
                  </a:lnTo>
                  <a:lnTo>
                    <a:pt x="2089" y="261"/>
                  </a:lnTo>
                  <a:lnTo>
                    <a:pt x="2101" y="255"/>
                  </a:lnTo>
                  <a:lnTo>
                    <a:pt x="2112" y="248"/>
                  </a:lnTo>
                  <a:lnTo>
                    <a:pt x="2122" y="241"/>
                  </a:lnTo>
                  <a:lnTo>
                    <a:pt x="2132" y="232"/>
                  </a:lnTo>
                  <a:lnTo>
                    <a:pt x="2141" y="222"/>
                  </a:lnTo>
                  <a:lnTo>
                    <a:pt x="2148" y="212"/>
                  </a:lnTo>
                  <a:lnTo>
                    <a:pt x="2155" y="201"/>
                  </a:lnTo>
                  <a:lnTo>
                    <a:pt x="2161" y="189"/>
                  </a:lnTo>
                  <a:lnTo>
                    <a:pt x="2165" y="176"/>
                  </a:lnTo>
                  <a:lnTo>
                    <a:pt x="2170" y="163"/>
                  </a:lnTo>
                  <a:lnTo>
                    <a:pt x="2171" y="150"/>
                  </a:lnTo>
                  <a:lnTo>
                    <a:pt x="2171" y="136"/>
                  </a:lnTo>
                  <a:lnTo>
                    <a:pt x="2171" y="122"/>
                  </a:lnTo>
                  <a:lnTo>
                    <a:pt x="2170" y="109"/>
                  </a:lnTo>
                  <a:lnTo>
                    <a:pt x="2165" y="96"/>
                  </a:lnTo>
                  <a:lnTo>
                    <a:pt x="2161" y="83"/>
                  </a:lnTo>
                  <a:lnTo>
                    <a:pt x="2155" y="71"/>
                  </a:lnTo>
                  <a:lnTo>
                    <a:pt x="2148" y="60"/>
                  </a:lnTo>
                  <a:lnTo>
                    <a:pt x="2141" y="50"/>
                  </a:lnTo>
                  <a:lnTo>
                    <a:pt x="2132" y="40"/>
                  </a:lnTo>
                  <a:lnTo>
                    <a:pt x="2122" y="31"/>
                  </a:lnTo>
                  <a:lnTo>
                    <a:pt x="2112" y="24"/>
                  </a:lnTo>
                  <a:lnTo>
                    <a:pt x="2101" y="17"/>
                  </a:lnTo>
                  <a:lnTo>
                    <a:pt x="2089" y="11"/>
                  </a:lnTo>
                  <a:lnTo>
                    <a:pt x="2076" y="7"/>
                  </a:lnTo>
                  <a:lnTo>
                    <a:pt x="2063" y="3"/>
                  </a:lnTo>
                  <a:lnTo>
                    <a:pt x="2050" y="1"/>
                  </a:lnTo>
                  <a:lnTo>
                    <a:pt x="2036" y="0"/>
                  </a:lnTo>
                  <a:lnTo>
                    <a:pt x="2036" y="0"/>
                  </a:lnTo>
                  <a:lnTo>
                    <a:pt x="2036" y="0"/>
                  </a:lnTo>
                  <a:lnTo>
                    <a:pt x="135" y="0"/>
                  </a:lnTo>
                  <a:lnTo>
                    <a:pt x="121" y="1"/>
                  </a:lnTo>
                  <a:lnTo>
                    <a:pt x="108" y="3"/>
                  </a:lnTo>
                  <a:lnTo>
                    <a:pt x="95" y="7"/>
                  </a:lnTo>
                  <a:lnTo>
                    <a:pt x="82" y="11"/>
                  </a:lnTo>
                  <a:lnTo>
                    <a:pt x="71" y="17"/>
                  </a:lnTo>
                  <a:lnTo>
                    <a:pt x="59" y="24"/>
                  </a:lnTo>
                  <a:lnTo>
                    <a:pt x="49" y="31"/>
                  </a:lnTo>
                  <a:lnTo>
                    <a:pt x="39" y="40"/>
                  </a:lnTo>
                  <a:lnTo>
                    <a:pt x="31" y="50"/>
                  </a:lnTo>
                  <a:lnTo>
                    <a:pt x="23" y="60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6"/>
                  </a:lnTo>
                  <a:lnTo>
                    <a:pt x="3" y="109"/>
                  </a:lnTo>
                  <a:lnTo>
                    <a:pt x="0" y="122"/>
                  </a:lnTo>
                  <a:lnTo>
                    <a:pt x="0" y="136"/>
                  </a:lnTo>
                  <a:lnTo>
                    <a:pt x="0" y="150"/>
                  </a:lnTo>
                  <a:lnTo>
                    <a:pt x="3" y="163"/>
                  </a:lnTo>
                  <a:lnTo>
                    <a:pt x="6" y="176"/>
                  </a:lnTo>
                  <a:lnTo>
                    <a:pt x="10" y="189"/>
                  </a:lnTo>
                  <a:lnTo>
                    <a:pt x="16" y="201"/>
                  </a:lnTo>
                  <a:lnTo>
                    <a:pt x="23" y="212"/>
                  </a:lnTo>
                  <a:lnTo>
                    <a:pt x="31" y="222"/>
                  </a:lnTo>
                  <a:lnTo>
                    <a:pt x="39" y="232"/>
                  </a:lnTo>
                  <a:lnTo>
                    <a:pt x="49" y="241"/>
                  </a:lnTo>
                  <a:lnTo>
                    <a:pt x="59" y="248"/>
                  </a:lnTo>
                  <a:lnTo>
                    <a:pt x="71" y="255"/>
                  </a:lnTo>
                  <a:lnTo>
                    <a:pt x="82" y="261"/>
                  </a:lnTo>
                  <a:lnTo>
                    <a:pt x="95" y="265"/>
                  </a:lnTo>
                  <a:lnTo>
                    <a:pt x="108" y="268"/>
                  </a:lnTo>
                  <a:lnTo>
                    <a:pt x="121" y="271"/>
                  </a:lnTo>
                  <a:lnTo>
                    <a:pt x="135" y="271"/>
                  </a:lnTo>
                  <a:lnTo>
                    <a:pt x="135" y="2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3539" y="2410"/>
              <a:ext cx="2171" cy="271"/>
            </a:xfrm>
            <a:custGeom>
              <a:avLst/>
              <a:gdLst>
                <a:gd name="T0" fmla="*/ 2036 w 2171"/>
                <a:gd name="T1" fmla="*/ 271 h 271"/>
                <a:gd name="T2" fmla="*/ 2063 w 2171"/>
                <a:gd name="T3" fmla="*/ 268 h 271"/>
                <a:gd name="T4" fmla="*/ 2089 w 2171"/>
                <a:gd name="T5" fmla="*/ 261 h 271"/>
                <a:gd name="T6" fmla="*/ 2112 w 2171"/>
                <a:gd name="T7" fmla="*/ 248 h 271"/>
                <a:gd name="T8" fmla="*/ 2132 w 2171"/>
                <a:gd name="T9" fmla="*/ 232 h 271"/>
                <a:gd name="T10" fmla="*/ 2148 w 2171"/>
                <a:gd name="T11" fmla="*/ 212 h 271"/>
                <a:gd name="T12" fmla="*/ 2161 w 2171"/>
                <a:gd name="T13" fmla="*/ 189 h 271"/>
                <a:gd name="T14" fmla="*/ 2170 w 2171"/>
                <a:gd name="T15" fmla="*/ 163 h 271"/>
                <a:gd name="T16" fmla="*/ 2171 w 2171"/>
                <a:gd name="T17" fmla="*/ 136 h 271"/>
                <a:gd name="T18" fmla="*/ 2170 w 2171"/>
                <a:gd name="T19" fmla="*/ 109 h 271"/>
                <a:gd name="T20" fmla="*/ 2161 w 2171"/>
                <a:gd name="T21" fmla="*/ 83 h 271"/>
                <a:gd name="T22" fmla="*/ 2148 w 2171"/>
                <a:gd name="T23" fmla="*/ 60 h 271"/>
                <a:gd name="T24" fmla="*/ 2132 w 2171"/>
                <a:gd name="T25" fmla="*/ 40 h 271"/>
                <a:gd name="T26" fmla="*/ 2112 w 2171"/>
                <a:gd name="T27" fmla="*/ 24 h 271"/>
                <a:gd name="T28" fmla="*/ 2089 w 2171"/>
                <a:gd name="T29" fmla="*/ 11 h 271"/>
                <a:gd name="T30" fmla="*/ 2063 w 2171"/>
                <a:gd name="T31" fmla="*/ 3 h 271"/>
                <a:gd name="T32" fmla="*/ 2036 w 2171"/>
                <a:gd name="T33" fmla="*/ 0 h 271"/>
                <a:gd name="T34" fmla="*/ 2036 w 2171"/>
                <a:gd name="T35" fmla="*/ 0 h 271"/>
                <a:gd name="T36" fmla="*/ 121 w 2171"/>
                <a:gd name="T37" fmla="*/ 1 h 271"/>
                <a:gd name="T38" fmla="*/ 95 w 2171"/>
                <a:gd name="T39" fmla="*/ 7 h 271"/>
                <a:gd name="T40" fmla="*/ 71 w 2171"/>
                <a:gd name="T41" fmla="*/ 17 h 271"/>
                <a:gd name="T42" fmla="*/ 49 w 2171"/>
                <a:gd name="T43" fmla="*/ 31 h 271"/>
                <a:gd name="T44" fmla="*/ 31 w 2171"/>
                <a:gd name="T45" fmla="*/ 50 h 271"/>
                <a:gd name="T46" fmla="*/ 16 w 2171"/>
                <a:gd name="T47" fmla="*/ 71 h 271"/>
                <a:gd name="T48" fmla="*/ 6 w 2171"/>
                <a:gd name="T49" fmla="*/ 96 h 271"/>
                <a:gd name="T50" fmla="*/ 0 w 2171"/>
                <a:gd name="T51" fmla="*/ 122 h 271"/>
                <a:gd name="T52" fmla="*/ 0 w 2171"/>
                <a:gd name="T53" fmla="*/ 150 h 271"/>
                <a:gd name="T54" fmla="*/ 6 w 2171"/>
                <a:gd name="T55" fmla="*/ 176 h 271"/>
                <a:gd name="T56" fmla="*/ 16 w 2171"/>
                <a:gd name="T57" fmla="*/ 201 h 271"/>
                <a:gd name="T58" fmla="*/ 31 w 2171"/>
                <a:gd name="T59" fmla="*/ 222 h 271"/>
                <a:gd name="T60" fmla="*/ 49 w 2171"/>
                <a:gd name="T61" fmla="*/ 241 h 271"/>
                <a:gd name="T62" fmla="*/ 71 w 2171"/>
                <a:gd name="T63" fmla="*/ 255 h 271"/>
                <a:gd name="T64" fmla="*/ 95 w 2171"/>
                <a:gd name="T65" fmla="*/ 265 h 271"/>
                <a:gd name="T66" fmla="*/ 121 w 2171"/>
                <a:gd name="T67" fmla="*/ 271 h 271"/>
                <a:gd name="T68" fmla="*/ 135 w 2171"/>
                <a:gd name="T6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71" h="271">
                  <a:moveTo>
                    <a:pt x="135" y="271"/>
                  </a:moveTo>
                  <a:lnTo>
                    <a:pt x="2036" y="271"/>
                  </a:lnTo>
                  <a:lnTo>
                    <a:pt x="2050" y="271"/>
                  </a:lnTo>
                  <a:lnTo>
                    <a:pt x="2063" y="268"/>
                  </a:lnTo>
                  <a:lnTo>
                    <a:pt x="2076" y="265"/>
                  </a:lnTo>
                  <a:lnTo>
                    <a:pt x="2089" y="261"/>
                  </a:lnTo>
                  <a:lnTo>
                    <a:pt x="2101" y="255"/>
                  </a:lnTo>
                  <a:lnTo>
                    <a:pt x="2112" y="248"/>
                  </a:lnTo>
                  <a:lnTo>
                    <a:pt x="2122" y="241"/>
                  </a:lnTo>
                  <a:lnTo>
                    <a:pt x="2132" y="232"/>
                  </a:lnTo>
                  <a:lnTo>
                    <a:pt x="2141" y="222"/>
                  </a:lnTo>
                  <a:lnTo>
                    <a:pt x="2148" y="212"/>
                  </a:lnTo>
                  <a:lnTo>
                    <a:pt x="2155" y="201"/>
                  </a:lnTo>
                  <a:lnTo>
                    <a:pt x="2161" y="189"/>
                  </a:lnTo>
                  <a:lnTo>
                    <a:pt x="2165" y="176"/>
                  </a:lnTo>
                  <a:lnTo>
                    <a:pt x="2170" y="163"/>
                  </a:lnTo>
                  <a:lnTo>
                    <a:pt x="2171" y="150"/>
                  </a:lnTo>
                  <a:lnTo>
                    <a:pt x="2171" y="136"/>
                  </a:lnTo>
                  <a:lnTo>
                    <a:pt x="2171" y="122"/>
                  </a:lnTo>
                  <a:lnTo>
                    <a:pt x="2170" y="109"/>
                  </a:lnTo>
                  <a:lnTo>
                    <a:pt x="2165" y="96"/>
                  </a:lnTo>
                  <a:lnTo>
                    <a:pt x="2161" y="83"/>
                  </a:lnTo>
                  <a:lnTo>
                    <a:pt x="2155" y="71"/>
                  </a:lnTo>
                  <a:lnTo>
                    <a:pt x="2148" y="60"/>
                  </a:lnTo>
                  <a:lnTo>
                    <a:pt x="2141" y="50"/>
                  </a:lnTo>
                  <a:lnTo>
                    <a:pt x="2132" y="40"/>
                  </a:lnTo>
                  <a:lnTo>
                    <a:pt x="2122" y="31"/>
                  </a:lnTo>
                  <a:lnTo>
                    <a:pt x="2112" y="24"/>
                  </a:lnTo>
                  <a:lnTo>
                    <a:pt x="2101" y="17"/>
                  </a:lnTo>
                  <a:lnTo>
                    <a:pt x="2089" y="11"/>
                  </a:lnTo>
                  <a:lnTo>
                    <a:pt x="2076" y="7"/>
                  </a:lnTo>
                  <a:lnTo>
                    <a:pt x="2063" y="3"/>
                  </a:lnTo>
                  <a:lnTo>
                    <a:pt x="2050" y="1"/>
                  </a:lnTo>
                  <a:lnTo>
                    <a:pt x="2036" y="0"/>
                  </a:lnTo>
                  <a:lnTo>
                    <a:pt x="2036" y="0"/>
                  </a:lnTo>
                  <a:lnTo>
                    <a:pt x="2036" y="0"/>
                  </a:lnTo>
                  <a:lnTo>
                    <a:pt x="135" y="0"/>
                  </a:lnTo>
                  <a:lnTo>
                    <a:pt x="121" y="1"/>
                  </a:lnTo>
                  <a:lnTo>
                    <a:pt x="108" y="3"/>
                  </a:lnTo>
                  <a:lnTo>
                    <a:pt x="95" y="7"/>
                  </a:lnTo>
                  <a:lnTo>
                    <a:pt x="82" y="11"/>
                  </a:lnTo>
                  <a:lnTo>
                    <a:pt x="71" y="17"/>
                  </a:lnTo>
                  <a:lnTo>
                    <a:pt x="59" y="24"/>
                  </a:lnTo>
                  <a:lnTo>
                    <a:pt x="49" y="31"/>
                  </a:lnTo>
                  <a:lnTo>
                    <a:pt x="39" y="40"/>
                  </a:lnTo>
                  <a:lnTo>
                    <a:pt x="31" y="50"/>
                  </a:lnTo>
                  <a:lnTo>
                    <a:pt x="23" y="60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6"/>
                  </a:lnTo>
                  <a:lnTo>
                    <a:pt x="3" y="109"/>
                  </a:lnTo>
                  <a:lnTo>
                    <a:pt x="0" y="122"/>
                  </a:lnTo>
                  <a:lnTo>
                    <a:pt x="0" y="136"/>
                  </a:lnTo>
                  <a:lnTo>
                    <a:pt x="0" y="150"/>
                  </a:lnTo>
                  <a:lnTo>
                    <a:pt x="3" y="163"/>
                  </a:lnTo>
                  <a:lnTo>
                    <a:pt x="6" y="176"/>
                  </a:lnTo>
                  <a:lnTo>
                    <a:pt x="10" y="189"/>
                  </a:lnTo>
                  <a:lnTo>
                    <a:pt x="16" y="201"/>
                  </a:lnTo>
                  <a:lnTo>
                    <a:pt x="23" y="212"/>
                  </a:lnTo>
                  <a:lnTo>
                    <a:pt x="31" y="222"/>
                  </a:lnTo>
                  <a:lnTo>
                    <a:pt x="39" y="232"/>
                  </a:lnTo>
                  <a:lnTo>
                    <a:pt x="49" y="241"/>
                  </a:lnTo>
                  <a:lnTo>
                    <a:pt x="59" y="248"/>
                  </a:lnTo>
                  <a:lnTo>
                    <a:pt x="71" y="255"/>
                  </a:lnTo>
                  <a:lnTo>
                    <a:pt x="82" y="261"/>
                  </a:lnTo>
                  <a:lnTo>
                    <a:pt x="95" y="265"/>
                  </a:lnTo>
                  <a:lnTo>
                    <a:pt x="108" y="268"/>
                  </a:lnTo>
                  <a:lnTo>
                    <a:pt x="121" y="271"/>
                  </a:lnTo>
                  <a:lnTo>
                    <a:pt x="135" y="271"/>
                  </a:lnTo>
                  <a:lnTo>
                    <a:pt x="135" y="271"/>
                  </a:lnTo>
                </a:path>
              </a:pathLst>
            </a:custGeom>
            <a:noFill/>
            <a:ln w="4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3923" y="2432"/>
              <a:ext cx="2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java</a:t>
              </a:r>
              <a:endPara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4242" y="2432"/>
              <a:ext cx="3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.</a:t>
              </a:r>
              <a:endPara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4289" y="2432"/>
              <a:ext cx="4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applet</a:t>
              </a:r>
              <a:endPara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4758" y="2432"/>
              <a:ext cx="3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.</a:t>
              </a:r>
              <a:endPara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4805" y="2432"/>
              <a:ext cx="46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Applet</a:t>
              </a:r>
              <a:endPara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 flipV="1">
              <a:off x="4626" y="1213"/>
              <a:ext cx="0" cy="113"/>
            </a:xfrm>
            <a:prstGeom prst="line">
              <a:avLst/>
            </a:prstGeom>
            <a:noFill/>
            <a:ln w="4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4572" y="1055"/>
              <a:ext cx="105" cy="158"/>
            </a:xfrm>
            <a:custGeom>
              <a:avLst/>
              <a:gdLst>
                <a:gd name="T0" fmla="*/ 105 w 105"/>
                <a:gd name="T1" fmla="*/ 158 h 158"/>
                <a:gd name="T2" fmla="*/ 54 w 105"/>
                <a:gd name="T3" fmla="*/ 0 h 158"/>
                <a:gd name="T4" fmla="*/ 0 w 105"/>
                <a:gd name="T5" fmla="*/ 158 h 158"/>
                <a:gd name="T6" fmla="*/ 105 w 105"/>
                <a:gd name="T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158">
                  <a:moveTo>
                    <a:pt x="105" y="158"/>
                  </a:moveTo>
                  <a:lnTo>
                    <a:pt x="54" y="0"/>
                  </a:lnTo>
                  <a:lnTo>
                    <a:pt x="0" y="158"/>
                  </a:lnTo>
                  <a:lnTo>
                    <a:pt x="105" y="158"/>
                  </a:lnTo>
                  <a:close/>
                </a:path>
              </a:pathLst>
            </a:custGeom>
            <a:noFill/>
            <a:ln w="4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V="1">
              <a:off x="4626" y="1755"/>
              <a:ext cx="0" cy="11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4572" y="1598"/>
              <a:ext cx="105" cy="157"/>
            </a:xfrm>
            <a:custGeom>
              <a:avLst/>
              <a:gdLst>
                <a:gd name="T0" fmla="*/ 105 w 105"/>
                <a:gd name="T1" fmla="*/ 157 h 157"/>
                <a:gd name="T2" fmla="*/ 54 w 105"/>
                <a:gd name="T3" fmla="*/ 0 h 157"/>
                <a:gd name="T4" fmla="*/ 0 w 105"/>
                <a:gd name="T5" fmla="*/ 157 h 157"/>
                <a:gd name="T6" fmla="*/ 105 w 105"/>
                <a:gd name="T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157">
                  <a:moveTo>
                    <a:pt x="105" y="157"/>
                  </a:moveTo>
                  <a:lnTo>
                    <a:pt x="54" y="0"/>
                  </a:lnTo>
                  <a:lnTo>
                    <a:pt x="0" y="157"/>
                  </a:lnTo>
                  <a:lnTo>
                    <a:pt x="105" y="157"/>
                  </a:lnTo>
                  <a:close/>
                </a:path>
              </a:pathLst>
            </a:custGeom>
            <a:noFill/>
            <a:ln w="4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 flipV="1">
              <a:off x="4626" y="2298"/>
              <a:ext cx="0" cy="11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4572" y="2139"/>
              <a:ext cx="105" cy="159"/>
            </a:xfrm>
            <a:custGeom>
              <a:avLst/>
              <a:gdLst>
                <a:gd name="T0" fmla="*/ 105 w 105"/>
                <a:gd name="T1" fmla="*/ 159 h 159"/>
                <a:gd name="T2" fmla="*/ 54 w 105"/>
                <a:gd name="T3" fmla="*/ 0 h 159"/>
                <a:gd name="T4" fmla="*/ 0 w 105"/>
                <a:gd name="T5" fmla="*/ 159 h 159"/>
                <a:gd name="T6" fmla="*/ 105 w 105"/>
                <a:gd name="T7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159">
                  <a:moveTo>
                    <a:pt x="105" y="159"/>
                  </a:moveTo>
                  <a:lnTo>
                    <a:pt x="54" y="0"/>
                  </a:lnTo>
                  <a:lnTo>
                    <a:pt x="0" y="159"/>
                  </a:lnTo>
                  <a:lnTo>
                    <a:pt x="105" y="159"/>
                  </a:lnTo>
                  <a:close/>
                </a:path>
              </a:pathLst>
            </a:custGeom>
            <a:noFill/>
            <a:ln w="4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3539" y="2952"/>
              <a:ext cx="2171" cy="271"/>
            </a:xfrm>
            <a:custGeom>
              <a:avLst/>
              <a:gdLst>
                <a:gd name="T0" fmla="*/ 2036 w 2171"/>
                <a:gd name="T1" fmla="*/ 271 h 271"/>
                <a:gd name="T2" fmla="*/ 2063 w 2171"/>
                <a:gd name="T3" fmla="*/ 268 h 271"/>
                <a:gd name="T4" fmla="*/ 2089 w 2171"/>
                <a:gd name="T5" fmla="*/ 261 h 271"/>
                <a:gd name="T6" fmla="*/ 2112 w 2171"/>
                <a:gd name="T7" fmla="*/ 248 h 271"/>
                <a:gd name="T8" fmla="*/ 2132 w 2171"/>
                <a:gd name="T9" fmla="*/ 232 h 271"/>
                <a:gd name="T10" fmla="*/ 2148 w 2171"/>
                <a:gd name="T11" fmla="*/ 212 h 271"/>
                <a:gd name="T12" fmla="*/ 2161 w 2171"/>
                <a:gd name="T13" fmla="*/ 189 h 271"/>
                <a:gd name="T14" fmla="*/ 2170 w 2171"/>
                <a:gd name="T15" fmla="*/ 164 h 271"/>
                <a:gd name="T16" fmla="*/ 2171 w 2171"/>
                <a:gd name="T17" fmla="*/ 136 h 271"/>
                <a:gd name="T18" fmla="*/ 2170 w 2171"/>
                <a:gd name="T19" fmla="*/ 109 h 271"/>
                <a:gd name="T20" fmla="*/ 2161 w 2171"/>
                <a:gd name="T21" fmla="*/ 83 h 271"/>
                <a:gd name="T22" fmla="*/ 2148 w 2171"/>
                <a:gd name="T23" fmla="*/ 60 h 271"/>
                <a:gd name="T24" fmla="*/ 2132 w 2171"/>
                <a:gd name="T25" fmla="*/ 40 h 271"/>
                <a:gd name="T26" fmla="*/ 2112 w 2171"/>
                <a:gd name="T27" fmla="*/ 24 h 271"/>
                <a:gd name="T28" fmla="*/ 2089 w 2171"/>
                <a:gd name="T29" fmla="*/ 11 h 271"/>
                <a:gd name="T30" fmla="*/ 2063 w 2171"/>
                <a:gd name="T31" fmla="*/ 3 h 271"/>
                <a:gd name="T32" fmla="*/ 2036 w 2171"/>
                <a:gd name="T33" fmla="*/ 0 h 271"/>
                <a:gd name="T34" fmla="*/ 2036 w 2171"/>
                <a:gd name="T35" fmla="*/ 0 h 271"/>
                <a:gd name="T36" fmla="*/ 121 w 2171"/>
                <a:gd name="T37" fmla="*/ 1 h 271"/>
                <a:gd name="T38" fmla="*/ 95 w 2171"/>
                <a:gd name="T39" fmla="*/ 7 h 271"/>
                <a:gd name="T40" fmla="*/ 71 w 2171"/>
                <a:gd name="T41" fmla="*/ 17 h 271"/>
                <a:gd name="T42" fmla="*/ 49 w 2171"/>
                <a:gd name="T43" fmla="*/ 32 h 271"/>
                <a:gd name="T44" fmla="*/ 31 w 2171"/>
                <a:gd name="T45" fmla="*/ 50 h 271"/>
                <a:gd name="T46" fmla="*/ 16 w 2171"/>
                <a:gd name="T47" fmla="*/ 72 h 271"/>
                <a:gd name="T48" fmla="*/ 6 w 2171"/>
                <a:gd name="T49" fmla="*/ 96 h 271"/>
                <a:gd name="T50" fmla="*/ 0 w 2171"/>
                <a:gd name="T51" fmla="*/ 122 h 271"/>
                <a:gd name="T52" fmla="*/ 0 w 2171"/>
                <a:gd name="T53" fmla="*/ 151 h 271"/>
                <a:gd name="T54" fmla="*/ 6 w 2171"/>
                <a:gd name="T55" fmla="*/ 176 h 271"/>
                <a:gd name="T56" fmla="*/ 16 w 2171"/>
                <a:gd name="T57" fmla="*/ 201 h 271"/>
                <a:gd name="T58" fmla="*/ 31 w 2171"/>
                <a:gd name="T59" fmla="*/ 222 h 271"/>
                <a:gd name="T60" fmla="*/ 49 w 2171"/>
                <a:gd name="T61" fmla="*/ 241 h 271"/>
                <a:gd name="T62" fmla="*/ 71 w 2171"/>
                <a:gd name="T63" fmla="*/ 255 h 271"/>
                <a:gd name="T64" fmla="*/ 95 w 2171"/>
                <a:gd name="T65" fmla="*/ 265 h 271"/>
                <a:gd name="T66" fmla="*/ 121 w 2171"/>
                <a:gd name="T67" fmla="*/ 271 h 271"/>
                <a:gd name="T68" fmla="*/ 135 w 2171"/>
                <a:gd name="T6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71" h="271">
                  <a:moveTo>
                    <a:pt x="135" y="271"/>
                  </a:moveTo>
                  <a:lnTo>
                    <a:pt x="2036" y="271"/>
                  </a:lnTo>
                  <a:lnTo>
                    <a:pt x="2050" y="271"/>
                  </a:lnTo>
                  <a:lnTo>
                    <a:pt x="2063" y="268"/>
                  </a:lnTo>
                  <a:lnTo>
                    <a:pt x="2076" y="265"/>
                  </a:lnTo>
                  <a:lnTo>
                    <a:pt x="2089" y="261"/>
                  </a:lnTo>
                  <a:lnTo>
                    <a:pt x="2101" y="255"/>
                  </a:lnTo>
                  <a:lnTo>
                    <a:pt x="2112" y="248"/>
                  </a:lnTo>
                  <a:lnTo>
                    <a:pt x="2122" y="241"/>
                  </a:lnTo>
                  <a:lnTo>
                    <a:pt x="2132" y="232"/>
                  </a:lnTo>
                  <a:lnTo>
                    <a:pt x="2141" y="222"/>
                  </a:lnTo>
                  <a:lnTo>
                    <a:pt x="2148" y="212"/>
                  </a:lnTo>
                  <a:lnTo>
                    <a:pt x="2155" y="201"/>
                  </a:lnTo>
                  <a:lnTo>
                    <a:pt x="2161" y="189"/>
                  </a:lnTo>
                  <a:lnTo>
                    <a:pt x="2165" y="176"/>
                  </a:lnTo>
                  <a:lnTo>
                    <a:pt x="2170" y="164"/>
                  </a:lnTo>
                  <a:lnTo>
                    <a:pt x="2171" y="151"/>
                  </a:lnTo>
                  <a:lnTo>
                    <a:pt x="2171" y="136"/>
                  </a:lnTo>
                  <a:lnTo>
                    <a:pt x="2171" y="122"/>
                  </a:lnTo>
                  <a:lnTo>
                    <a:pt x="2170" y="109"/>
                  </a:lnTo>
                  <a:lnTo>
                    <a:pt x="2165" y="96"/>
                  </a:lnTo>
                  <a:lnTo>
                    <a:pt x="2161" y="83"/>
                  </a:lnTo>
                  <a:lnTo>
                    <a:pt x="2155" y="72"/>
                  </a:lnTo>
                  <a:lnTo>
                    <a:pt x="2148" y="60"/>
                  </a:lnTo>
                  <a:lnTo>
                    <a:pt x="2141" y="50"/>
                  </a:lnTo>
                  <a:lnTo>
                    <a:pt x="2132" y="40"/>
                  </a:lnTo>
                  <a:lnTo>
                    <a:pt x="2122" y="32"/>
                  </a:lnTo>
                  <a:lnTo>
                    <a:pt x="2112" y="24"/>
                  </a:lnTo>
                  <a:lnTo>
                    <a:pt x="2101" y="17"/>
                  </a:lnTo>
                  <a:lnTo>
                    <a:pt x="2089" y="11"/>
                  </a:lnTo>
                  <a:lnTo>
                    <a:pt x="2076" y="7"/>
                  </a:lnTo>
                  <a:lnTo>
                    <a:pt x="2063" y="3"/>
                  </a:lnTo>
                  <a:lnTo>
                    <a:pt x="2050" y="1"/>
                  </a:lnTo>
                  <a:lnTo>
                    <a:pt x="2036" y="0"/>
                  </a:lnTo>
                  <a:lnTo>
                    <a:pt x="2036" y="0"/>
                  </a:lnTo>
                  <a:lnTo>
                    <a:pt x="2036" y="0"/>
                  </a:lnTo>
                  <a:lnTo>
                    <a:pt x="135" y="0"/>
                  </a:lnTo>
                  <a:lnTo>
                    <a:pt x="121" y="1"/>
                  </a:lnTo>
                  <a:lnTo>
                    <a:pt x="108" y="3"/>
                  </a:lnTo>
                  <a:lnTo>
                    <a:pt x="95" y="7"/>
                  </a:lnTo>
                  <a:lnTo>
                    <a:pt x="82" y="11"/>
                  </a:lnTo>
                  <a:lnTo>
                    <a:pt x="71" y="17"/>
                  </a:lnTo>
                  <a:lnTo>
                    <a:pt x="59" y="24"/>
                  </a:lnTo>
                  <a:lnTo>
                    <a:pt x="49" y="32"/>
                  </a:lnTo>
                  <a:lnTo>
                    <a:pt x="39" y="40"/>
                  </a:lnTo>
                  <a:lnTo>
                    <a:pt x="31" y="50"/>
                  </a:lnTo>
                  <a:lnTo>
                    <a:pt x="23" y="60"/>
                  </a:lnTo>
                  <a:lnTo>
                    <a:pt x="16" y="72"/>
                  </a:lnTo>
                  <a:lnTo>
                    <a:pt x="10" y="83"/>
                  </a:lnTo>
                  <a:lnTo>
                    <a:pt x="6" y="96"/>
                  </a:lnTo>
                  <a:lnTo>
                    <a:pt x="3" y="109"/>
                  </a:lnTo>
                  <a:lnTo>
                    <a:pt x="0" y="122"/>
                  </a:lnTo>
                  <a:lnTo>
                    <a:pt x="0" y="136"/>
                  </a:lnTo>
                  <a:lnTo>
                    <a:pt x="0" y="151"/>
                  </a:lnTo>
                  <a:lnTo>
                    <a:pt x="3" y="164"/>
                  </a:lnTo>
                  <a:lnTo>
                    <a:pt x="6" y="176"/>
                  </a:lnTo>
                  <a:lnTo>
                    <a:pt x="10" y="189"/>
                  </a:lnTo>
                  <a:lnTo>
                    <a:pt x="16" y="201"/>
                  </a:lnTo>
                  <a:lnTo>
                    <a:pt x="23" y="212"/>
                  </a:lnTo>
                  <a:lnTo>
                    <a:pt x="31" y="222"/>
                  </a:lnTo>
                  <a:lnTo>
                    <a:pt x="39" y="232"/>
                  </a:lnTo>
                  <a:lnTo>
                    <a:pt x="49" y="241"/>
                  </a:lnTo>
                  <a:lnTo>
                    <a:pt x="59" y="248"/>
                  </a:lnTo>
                  <a:lnTo>
                    <a:pt x="71" y="255"/>
                  </a:lnTo>
                  <a:lnTo>
                    <a:pt x="82" y="261"/>
                  </a:lnTo>
                  <a:lnTo>
                    <a:pt x="95" y="265"/>
                  </a:lnTo>
                  <a:lnTo>
                    <a:pt x="108" y="268"/>
                  </a:lnTo>
                  <a:lnTo>
                    <a:pt x="121" y="271"/>
                  </a:lnTo>
                  <a:lnTo>
                    <a:pt x="135" y="271"/>
                  </a:lnTo>
                  <a:lnTo>
                    <a:pt x="135" y="2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3539" y="2952"/>
              <a:ext cx="2171" cy="271"/>
            </a:xfrm>
            <a:custGeom>
              <a:avLst/>
              <a:gdLst>
                <a:gd name="T0" fmla="*/ 2036 w 2171"/>
                <a:gd name="T1" fmla="*/ 271 h 271"/>
                <a:gd name="T2" fmla="*/ 2063 w 2171"/>
                <a:gd name="T3" fmla="*/ 268 h 271"/>
                <a:gd name="T4" fmla="*/ 2089 w 2171"/>
                <a:gd name="T5" fmla="*/ 261 h 271"/>
                <a:gd name="T6" fmla="*/ 2112 w 2171"/>
                <a:gd name="T7" fmla="*/ 248 h 271"/>
                <a:gd name="T8" fmla="*/ 2132 w 2171"/>
                <a:gd name="T9" fmla="*/ 232 h 271"/>
                <a:gd name="T10" fmla="*/ 2148 w 2171"/>
                <a:gd name="T11" fmla="*/ 212 h 271"/>
                <a:gd name="T12" fmla="*/ 2161 w 2171"/>
                <a:gd name="T13" fmla="*/ 189 h 271"/>
                <a:gd name="T14" fmla="*/ 2170 w 2171"/>
                <a:gd name="T15" fmla="*/ 164 h 271"/>
                <a:gd name="T16" fmla="*/ 2171 w 2171"/>
                <a:gd name="T17" fmla="*/ 136 h 271"/>
                <a:gd name="T18" fmla="*/ 2170 w 2171"/>
                <a:gd name="T19" fmla="*/ 109 h 271"/>
                <a:gd name="T20" fmla="*/ 2161 w 2171"/>
                <a:gd name="T21" fmla="*/ 83 h 271"/>
                <a:gd name="T22" fmla="*/ 2148 w 2171"/>
                <a:gd name="T23" fmla="*/ 60 h 271"/>
                <a:gd name="T24" fmla="*/ 2132 w 2171"/>
                <a:gd name="T25" fmla="*/ 40 h 271"/>
                <a:gd name="T26" fmla="*/ 2112 w 2171"/>
                <a:gd name="T27" fmla="*/ 24 h 271"/>
                <a:gd name="T28" fmla="*/ 2089 w 2171"/>
                <a:gd name="T29" fmla="*/ 11 h 271"/>
                <a:gd name="T30" fmla="*/ 2063 w 2171"/>
                <a:gd name="T31" fmla="*/ 3 h 271"/>
                <a:gd name="T32" fmla="*/ 2036 w 2171"/>
                <a:gd name="T33" fmla="*/ 0 h 271"/>
                <a:gd name="T34" fmla="*/ 2036 w 2171"/>
                <a:gd name="T35" fmla="*/ 0 h 271"/>
                <a:gd name="T36" fmla="*/ 121 w 2171"/>
                <a:gd name="T37" fmla="*/ 1 h 271"/>
                <a:gd name="T38" fmla="*/ 95 w 2171"/>
                <a:gd name="T39" fmla="*/ 7 h 271"/>
                <a:gd name="T40" fmla="*/ 71 w 2171"/>
                <a:gd name="T41" fmla="*/ 17 h 271"/>
                <a:gd name="T42" fmla="*/ 49 w 2171"/>
                <a:gd name="T43" fmla="*/ 32 h 271"/>
                <a:gd name="T44" fmla="*/ 31 w 2171"/>
                <a:gd name="T45" fmla="*/ 50 h 271"/>
                <a:gd name="T46" fmla="*/ 16 w 2171"/>
                <a:gd name="T47" fmla="*/ 72 h 271"/>
                <a:gd name="T48" fmla="*/ 6 w 2171"/>
                <a:gd name="T49" fmla="*/ 96 h 271"/>
                <a:gd name="T50" fmla="*/ 0 w 2171"/>
                <a:gd name="T51" fmla="*/ 122 h 271"/>
                <a:gd name="T52" fmla="*/ 0 w 2171"/>
                <a:gd name="T53" fmla="*/ 151 h 271"/>
                <a:gd name="T54" fmla="*/ 6 w 2171"/>
                <a:gd name="T55" fmla="*/ 176 h 271"/>
                <a:gd name="T56" fmla="*/ 16 w 2171"/>
                <a:gd name="T57" fmla="*/ 201 h 271"/>
                <a:gd name="T58" fmla="*/ 31 w 2171"/>
                <a:gd name="T59" fmla="*/ 222 h 271"/>
                <a:gd name="T60" fmla="*/ 49 w 2171"/>
                <a:gd name="T61" fmla="*/ 241 h 271"/>
                <a:gd name="T62" fmla="*/ 71 w 2171"/>
                <a:gd name="T63" fmla="*/ 255 h 271"/>
                <a:gd name="T64" fmla="*/ 95 w 2171"/>
                <a:gd name="T65" fmla="*/ 265 h 271"/>
                <a:gd name="T66" fmla="*/ 121 w 2171"/>
                <a:gd name="T67" fmla="*/ 271 h 271"/>
                <a:gd name="T68" fmla="*/ 135 w 2171"/>
                <a:gd name="T6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71" h="271">
                  <a:moveTo>
                    <a:pt x="135" y="271"/>
                  </a:moveTo>
                  <a:lnTo>
                    <a:pt x="2036" y="271"/>
                  </a:lnTo>
                  <a:lnTo>
                    <a:pt x="2050" y="271"/>
                  </a:lnTo>
                  <a:lnTo>
                    <a:pt x="2063" y="268"/>
                  </a:lnTo>
                  <a:lnTo>
                    <a:pt x="2076" y="265"/>
                  </a:lnTo>
                  <a:lnTo>
                    <a:pt x="2089" y="261"/>
                  </a:lnTo>
                  <a:lnTo>
                    <a:pt x="2101" y="255"/>
                  </a:lnTo>
                  <a:lnTo>
                    <a:pt x="2112" y="248"/>
                  </a:lnTo>
                  <a:lnTo>
                    <a:pt x="2122" y="241"/>
                  </a:lnTo>
                  <a:lnTo>
                    <a:pt x="2132" y="232"/>
                  </a:lnTo>
                  <a:lnTo>
                    <a:pt x="2141" y="222"/>
                  </a:lnTo>
                  <a:lnTo>
                    <a:pt x="2148" y="212"/>
                  </a:lnTo>
                  <a:lnTo>
                    <a:pt x="2155" y="201"/>
                  </a:lnTo>
                  <a:lnTo>
                    <a:pt x="2161" y="189"/>
                  </a:lnTo>
                  <a:lnTo>
                    <a:pt x="2165" y="176"/>
                  </a:lnTo>
                  <a:lnTo>
                    <a:pt x="2170" y="164"/>
                  </a:lnTo>
                  <a:lnTo>
                    <a:pt x="2171" y="151"/>
                  </a:lnTo>
                  <a:lnTo>
                    <a:pt x="2171" y="136"/>
                  </a:lnTo>
                  <a:lnTo>
                    <a:pt x="2171" y="122"/>
                  </a:lnTo>
                  <a:lnTo>
                    <a:pt x="2170" y="109"/>
                  </a:lnTo>
                  <a:lnTo>
                    <a:pt x="2165" y="96"/>
                  </a:lnTo>
                  <a:lnTo>
                    <a:pt x="2161" y="83"/>
                  </a:lnTo>
                  <a:lnTo>
                    <a:pt x="2155" y="72"/>
                  </a:lnTo>
                  <a:lnTo>
                    <a:pt x="2148" y="60"/>
                  </a:lnTo>
                  <a:lnTo>
                    <a:pt x="2141" y="50"/>
                  </a:lnTo>
                  <a:lnTo>
                    <a:pt x="2132" y="40"/>
                  </a:lnTo>
                  <a:lnTo>
                    <a:pt x="2122" y="32"/>
                  </a:lnTo>
                  <a:lnTo>
                    <a:pt x="2112" y="24"/>
                  </a:lnTo>
                  <a:lnTo>
                    <a:pt x="2101" y="17"/>
                  </a:lnTo>
                  <a:lnTo>
                    <a:pt x="2089" y="11"/>
                  </a:lnTo>
                  <a:lnTo>
                    <a:pt x="2076" y="7"/>
                  </a:lnTo>
                  <a:lnTo>
                    <a:pt x="2063" y="3"/>
                  </a:lnTo>
                  <a:lnTo>
                    <a:pt x="2050" y="1"/>
                  </a:lnTo>
                  <a:lnTo>
                    <a:pt x="2036" y="0"/>
                  </a:lnTo>
                  <a:lnTo>
                    <a:pt x="2036" y="0"/>
                  </a:lnTo>
                  <a:lnTo>
                    <a:pt x="2036" y="0"/>
                  </a:lnTo>
                  <a:lnTo>
                    <a:pt x="135" y="0"/>
                  </a:lnTo>
                  <a:lnTo>
                    <a:pt x="121" y="1"/>
                  </a:lnTo>
                  <a:lnTo>
                    <a:pt x="108" y="3"/>
                  </a:lnTo>
                  <a:lnTo>
                    <a:pt x="95" y="7"/>
                  </a:lnTo>
                  <a:lnTo>
                    <a:pt x="82" y="11"/>
                  </a:lnTo>
                  <a:lnTo>
                    <a:pt x="71" y="17"/>
                  </a:lnTo>
                  <a:lnTo>
                    <a:pt x="59" y="24"/>
                  </a:lnTo>
                  <a:lnTo>
                    <a:pt x="49" y="32"/>
                  </a:lnTo>
                  <a:lnTo>
                    <a:pt x="39" y="40"/>
                  </a:lnTo>
                  <a:lnTo>
                    <a:pt x="31" y="50"/>
                  </a:lnTo>
                  <a:lnTo>
                    <a:pt x="23" y="60"/>
                  </a:lnTo>
                  <a:lnTo>
                    <a:pt x="16" y="72"/>
                  </a:lnTo>
                  <a:lnTo>
                    <a:pt x="10" y="83"/>
                  </a:lnTo>
                  <a:lnTo>
                    <a:pt x="6" y="96"/>
                  </a:lnTo>
                  <a:lnTo>
                    <a:pt x="3" y="109"/>
                  </a:lnTo>
                  <a:lnTo>
                    <a:pt x="0" y="122"/>
                  </a:lnTo>
                  <a:lnTo>
                    <a:pt x="0" y="136"/>
                  </a:lnTo>
                  <a:lnTo>
                    <a:pt x="0" y="151"/>
                  </a:lnTo>
                  <a:lnTo>
                    <a:pt x="3" y="164"/>
                  </a:lnTo>
                  <a:lnTo>
                    <a:pt x="6" y="176"/>
                  </a:lnTo>
                  <a:lnTo>
                    <a:pt x="10" y="189"/>
                  </a:lnTo>
                  <a:lnTo>
                    <a:pt x="16" y="201"/>
                  </a:lnTo>
                  <a:lnTo>
                    <a:pt x="23" y="212"/>
                  </a:lnTo>
                  <a:lnTo>
                    <a:pt x="31" y="222"/>
                  </a:lnTo>
                  <a:lnTo>
                    <a:pt x="39" y="232"/>
                  </a:lnTo>
                  <a:lnTo>
                    <a:pt x="49" y="241"/>
                  </a:lnTo>
                  <a:lnTo>
                    <a:pt x="59" y="248"/>
                  </a:lnTo>
                  <a:lnTo>
                    <a:pt x="71" y="255"/>
                  </a:lnTo>
                  <a:lnTo>
                    <a:pt x="82" y="261"/>
                  </a:lnTo>
                  <a:lnTo>
                    <a:pt x="95" y="265"/>
                  </a:lnTo>
                  <a:lnTo>
                    <a:pt x="108" y="268"/>
                  </a:lnTo>
                  <a:lnTo>
                    <a:pt x="121" y="271"/>
                  </a:lnTo>
                  <a:lnTo>
                    <a:pt x="135" y="271"/>
                  </a:lnTo>
                  <a:lnTo>
                    <a:pt x="135" y="271"/>
                  </a:lnTo>
                </a:path>
              </a:pathLst>
            </a:custGeom>
            <a:noFill/>
            <a:ln w="4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3843" y="2975"/>
              <a:ext cx="34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javax</a:t>
              </a:r>
              <a:endPara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4258" y="2975"/>
              <a:ext cx="3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.</a:t>
              </a:r>
              <a:endPara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4305" y="2975"/>
              <a:ext cx="4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swing</a:t>
              </a:r>
              <a:endPara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4763" y="2975"/>
              <a:ext cx="3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.</a:t>
              </a:r>
              <a:endPara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4811" y="2975"/>
              <a:ext cx="5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JApplet</a:t>
              </a:r>
              <a:endPara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 flipV="1">
              <a:off x="4626" y="2840"/>
              <a:ext cx="0" cy="11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4572" y="2681"/>
              <a:ext cx="105" cy="159"/>
            </a:xfrm>
            <a:custGeom>
              <a:avLst/>
              <a:gdLst>
                <a:gd name="T0" fmla="*/ 105 w 105"/>
                <a:gd name="T1" fmla="*/ 159 h 159"/>
                <a:gd name="T2" fmla="*/ 54 w 105"/>
                <a:gd name="T3" fmla="*/ 0 h 159"/>
                <a:gd name="T4" fmla="*/ 0 w 105"/>
                <a:gd name="T5" fmla="*/ 159 h 159"/>
                <a:gd name="T6" fmla="*/ 105 w 105"/>
                <a:gd name="T7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159">
                  <a:moveTo>
                    <a:pt x="105" y="159"/>
                  </a:moveTo>
                  <a:lnTo>
                    <a:pt x="54" y="0"/>
                  </a:lnTo>
                  <a:lnTo>
                    <a:pt x="0" y="159"/>
                  </a:lnTo>
                  <a:lnTo>
                    <a:pt x="105" y="159"/>
                  </a:lnTo>
                  <a:close/>
                </a:path>
              </a:pathLst>
            </a:custGeom>
            <a:noFill/>
            <a:ln w="4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4531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8.2.1 </a:t>
            </a:r>
            <a:r>
              <a:rPr lang="zh-CN" altLang="en-US" dirty="0"/>
              <a:t>什么是</a:t>
            </a:r>
            <a:r>
              <a:rPr lang="en-US" altLang="zh-CN" dirty="0"/>
              <a:t>Applet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Applet</a:t>
            </a:r>
            <a:r>
              <a:rPr lang="zh-CN" altLang="en-US" dirty="0" smtClean="0"/>
              <a:t>应用程序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Applet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Japplet</a:t>
            </a:r>
            <a:r>
              <a:rPr lang="zh-CN" altLang="en-US" dirty="0" smtClean="0"/>
              <a:t>的子类，能够嵌入到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页中运行，就是一个</a:t>
            </a:r>
            <a:r>
              <a:rPr lang="en-US" altLang="zh-CN" dirty="0" smtClean="0"/>
              <a:t>Applet</a:t>
            </a:r>
            <a:r>
              <a:rPr lang="zh-CN" altLang="en-US" dirty="0" smtClean="0"/>
              <a:t>应用程序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必须声明为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的，没有构造方法、析构方法、</a:t>
            </a:r>
            <a:r>
              <a:rPr lang="en-US" altLang="zh-CN" dirty="0" smtClean="0"/>
              <a:t>main()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zh-CN" altLang="en-US" dirty="0"/>
          </a:p>
        </p:txBody>
      </p:sp>
      <p:pic>
        <p:nvPicPr>
          <p:cNvPr id="5122" name="Picture 2" descr="D:\我的文档\ppt模板\高画质精美透明PNG图标572张@无忧PPT\png_icon_4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08518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927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15203</TotalTime>
  <Words>722</Words>
  <Application>Microsoft Office PowerPoint</Application>
  <PresentationFormat>全屏显示(4:3)</PresentationFormat>
  <Paragraphs>179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Java1</vt:lpstr>
      <vt:lpstr>第八章　Applet应用程序</vt:lpstr>
      <vt:lpstr>主要内容</vt:lpstr>
      <vt:lpstr>8.1 Web应用基础</vt:lpstr>
      <vt:lpstr>8.1.1 Intenet </vt:lpstr>
      <vt:lpstr>8.1.2 WWW浏览</vt:lpstr>
      <vt:lpstr>8.2 运行Applet</vt:lpstr>
      <vt:lpstr>8.2.1 什么是Applet</vt:lpstr>
      <vt:lpstr>8.2.1 什么是Applet</vt:lpstr>
      <vt:lpstr>8.2.1 什么是Applet</vt:lpstr>
      <vt:lpstr>8.2.1 什么是Applet</vt:lpstr>
      <vt:lpstr>8.2.1 什么是Applet</vt:lpstr>
      <vt:lpstr>8.2.1 什么是Applet</vt:lpstr>
      <vt:lpstr>8.2.2 Applet的生命周期</vt:lpstr>
      <vt:lpstr>8.2.2 Applet的生命周期</vt:lpstr>
      <vt:lpstr>8.2.2 Applet的生命周期</vt:lpstr>
      <vt:lpstr>8.3 HTML中的Applet标记</vt:lpstr>
      <vt:lpstr>8.3 HTML中的Applet标记</vt:lpstr>
      <vt:lpstr>8.4 Applet支持的多媒体技术</vt:lpstr>
      <vt:lpstr>8.4.1 获得资源文件的地址 </vt:lpstr>
      <vt:lpstr>8.4.2 显示图像</vt:lpstr>
      <vt:lpstr>8.4.3 播放音频</vt:lpstr>
      <vt:lpstr>8.4.3 播放音频</vt:lpstr>
    </vt:vector>
  </TitlesOfParts>
  <Company>lntu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Applet</dc:title>
  <dc:creator>venice</dc:creator>
  <cp:lastModifiedBy>venice</cp:lastModifiedBy>
  <cp:revision>251</cp:revision>
  <dcterms:created xsi:type="dcterms:W3CDTF">2012-02-18T03:59:41Z</dcterms:created>
  <dcterms:modified xsi:type="dcterms:W3CDTF">2012-05-29T13:42:55Z</dcterms:modified>
</cp:coreProperties>
</file>