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327" r:id="rId3"/>
    <p:sldId id="262" r:id="rId4"/>
    <p:sldId id="266" r:id="rId5"/>
    <p:sldId id="402" r:id="rId6"/>
    <p:sldId id="273" r:id="rId7"/>
    <p:sldId id="403" r:id="rId8"/>
    <p:sldId id="331" r:id="rId9"/>
    <p:sldId id="339" r:id="rId10"/>
    <p:sldId id="366" r:id="rId11"/>
    <p:sldId id="365" r:id="rId12"/>
    <p:sldId id="274" r:id="rId13"/>
    <p:sldId id="333" r:id="rId14"/>
    <p:sldId id="334" r:id="rId15"/>
    <p:sldId id="387" r:id="rId16"/>
    <p:sldId id="398" r:id="rId17"/>
    <p:sldId id="399" r:id="rId18"/>
    <p:sldId id="401" r:id="rId19"/>
    <p:sldId id="389" r:id="rId20"/>
    <p:sldId id="390" r:id="rId21"/>
    <p:sldId id="404" r:id="rId22"/>
    <p:sldId id="395" r:id="rId23"/>
    <p:sldId id="391" r:id="rId24"/>
    <p:sldId id="393" r:id="rId25"/>
    <p:sldId id="405" r:id="rId26"/>
    <p:sldId id="394" r:id="rId27"/>
    <p:sldId id="407" r:id="rId28"/>
    <p:sldId id="271" r:id="rId29"/>
    <p:sldId id="396" r:id="rId30"/>
    <p:sldId id="397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43B8E1"/>
    <a:srgbClr val="79C2E6"/>
    <a:srgbClr val="339AFE"/>
    <a:srgbClr val="30A0F8"/>
    <a:srgbClr val="93CDDD"/>
    <a:srgbClr val="92D050"/>
    <a:srgbClr val="43BBE1"/>
    <a:srgbClr val="92D0B4"/>
    <a:srgbClr val="EEEF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1278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C53DB3-F435-4DBD-A945-AE35801B6B35}" type="doc">
      <dgm:prSet loTypeId="urn:microsoft.com/office/officeart/2005/8/layout/bProcess3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C87E6FB-6E5F-430D-9652-E519B256B289}">
      <dgm:prSet custT="1"/>
      <dgm:spPr/>
      <dgm:t>
        <a:bodyPr/>
        <a:lstStyle/>
        <a:p>
          <a:r>
            <a:rPr lang="zh-CN" altLang="en-US" sz="2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文件和流的概念</a:t>
          </a:r>
          <a:endParaRPr lang="zh-CN" altLang="en-US" sz="28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D9C97E00-534A-4E37-A35C-7D8C18FCF5E7}" type="parTrans" cxnId="{765C1C57-256A-4A03-8AEF-F0398BD581FE}">
      <dgm:prSet/>
      <dgm:spPr/>
      <dgm:t>
        <a:bodyPr/>
        <a:lstStyle/>
        <a:p>
          <a:endParaRPr lang="zh-CN" altLang="en-US" sz="4000">
            <a:latin typeface="微软雅黑" pitchFamily="34" charset="-122"/>
            <a:ea typeface="微软雅黑" pitchFamily="34" charset="-122"/>
          </a:endParaRPr>
        </a:p>
      </dgm:t>
    </dgm:pt>
    <dgm:pt modelId="{119E8713-AAC6-48E6-950C-D0E463FE92D5}" type="sibTrans" cxnId="{765C1C57-256A-4A03-8AEF-F0398BD581FE}">
      <dgm:prSet custT="1"/>
      <dgm:spPr/>
      <dgm:t>
        <a:bodyPr/>
        <a:lstStyle/>
        <a:p>
          <a:endParaRPr lang="zh-CN" altLang="en-US" sz="1050">
            <a:latin typeface="微软雅黑" pitchFamily="34" charset="-122"/>
            <a:ea typeface="微软雅黑" pitchFamily="34" charset="-122"/>
          </a:endParaRPr>
        </a:p>
      </dgm:t>
    </dgm:pt>
    <dgm:pt modelId="{694CF28D-7BF1-4447-82BF-065B39169A30}">
      <dgm:prSet custT="1"/>
      <dgm:spPr/>
      <dgm:t>
        <a:bodyPr/>
        <a:lstStyle/>
        <a:p>
          <a:r>
            <a:rPr lang="zh-CN" altLang="en-US" sz="2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字节输入</a:t>
          </a:r>
          <a:r>
            <a:rPr lang="en-US" altLang="zh-CN" sz="2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/</a:t>
          </a:r>
          <a:r>
            <a:rPr lang="zh-CN" altLang="en-US" sz="2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输出流类</a:t>
          </a:r>
          <a:endParaRPr lang="zh-CN" altLang="en-US" sz="28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89AEBA1D-8EB8-444B-BD31-83DDA9F28064}" type="parTrans" cxnId="{619DDDDF-C968-4259-8FFA-2ADD8067268D}">
      <dgm:prSet/>
      <dgm:spPr/>
      <dgm:t>
        <a:bodyPr/>
        <a:lstStyle/>
        <a:p>
          <a:endParaRPr lang="zh-CN" altLang="en-US" sz="4000">
            <a:latin typeface="微软雅黑" pitchFamily="34" charset="-122"/>
            <a:ea typeface="微软雅黑" pitchFamily="34" charset="-122"/>
          </a:endParaRPr>
        </a:p>
      </dgm:t>
    </dgm:pt>
    <dgm:pt modelId="{638173FF-4AB2-4BDB-B821-9C924BE835B0}" type="sibTrans" cxnId="{619DDDDF-C968-4259-8FFA-2ADD8067268D}">
      <dgm:prSet custT="1"/>
      <dgm:spPr/>
      <dgm:t>
        <a:bodyPr/>
        <a:lstStyle/>
        <a:p>
          <a:endParaRPr lang="zh-CN" altLang="en-US" sz="1050">
            <a:latin typeface="微软雅黑" pitchFamily="34" charset="-122"/>
            <a:ea typeface="微软雅黑" pitchFamily="34" charset="-122"/>
          </a:endParaRPr>
        </a:p>
      </dgm:t>
    </dgm:pt>
    <dgm:pt modelId="{18FAE38A-0004-4CEC-BA15-7D7C9A26BD6F}">
      <dgm:prSet custT="1"/>
      <dgm:spPr/>
      <dgm:t>
        <a:bodyPr/>
        <a:lstStyle/>
        <a:p>
          <a:r>
            <a:rPr lang="zh-CN" altLang="en-US" sz="2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字符输入</a:t>
          </a:r>
          <a:r>
            <a:rPr lang="en-US" altLang="zh-CN" sz="2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/</a:t>
          </a:r>
          <a:r>
            <a:rPr lang="zh-CN" altLang="en-US" sz="2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输出流类</a:t>
          </a:r>
          <a:endParaRPr lang="zh-CN" altLang="en-US" sz="28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F81CB16E-0AE1-4356-94BF-94DC34499E65}" type="parTrans" cxnId="{B9F0D09E-3923-420F-B127-F4BCB749F568}">
      <dgm:prSet/>
      <dgm:spPr/>
      <dgm:t>
        <a:bodyPr/>
        <a:lstStyle/>
        <a:p>
          <a:endParaRPr lang="zh-CN" altLang="en-US"/>
        </a:p>
      </dgm:t>
    </dgm:pt>
    <dgm:pt modelId="{C3D0D0A9-95BA-4037-8FF3-49BB64BD857F}" type="sibTrans" cxnId="{B9F0D09E-3923-420F-B127-F4BCB749F568}">
      <dgm:prSet/>
      <dgm:spPr/>
      <dgm:t>
        <a:bodyPr/>
        <a:lstStyle/>
        <a:p>
          <a:endParaRPr lang="zh-CN" altLang="en-US"/>
        </a:p>
      </dgm:t>
    </dgm:pt>
    <dgm:pt modelId="{527EF44C-304F-4562-B33F-D23F1C4BBEDD}">
      <dgm:prSet custT="1"/>
      <dgm:spPr/>
      <dgm:t>
        <a:bodyPr/>
        <a:lstStyle/>
        <a:p>
          <a:r>
            <a:rPr lang="zh-CN" altLang="en-US" sz="2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文件操作</a:t>
          </a:r>
          <a:endParaRPr lang="zh-CN" altLang="en-US" sz="28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00567B14-1B37-4840-9F9B-B84341DC5FDF}" type="parTrans" cxnId="{2F5F8347-AE87-449D-84ED-3E43BF0DAE43}">
      <dgm:prSet/>
      <dgm:spPr/>
      <dgm:t>
        <a:bodyPr/>
        <a:lstStyle/>
        <a:p>
          <a:endParaRPr lang="zh-CN" altLang="en-US"/>
        </a:p>
      </dgm:t>
    </dgm:pt>
    <dgm:pt modelId="{81C2E0B3-4F60-4EB8-A70D-B588C1412A2E}" type="sibTrans" cxnId="{2F5F8347-AE87-449D-84ED-3E43BF0DAE43}">
      <dgm:prSet/>
      <dgm:spPr/>
      <dgm:t>
        <a:bodyPr/>
        <a:lstStyle/>
        <a:p>
          <a:endParaRPr lang="zh-CN" altLang="en-US"/>
        </a:p>
      </dgm:t>
    </dgm:pt>
    <dgm:pt modelId="{ABC46C20-8381-43FC-96DA-9222AC1A273D}" type="pres">
      <dgm:prSet presAssocID="{61C53DB3-F435-4DBD-A945-AE35801B6B3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88DE7BC-43C8-47AC-ACCA-BD99A4517F46}" type="pres">
      <dgm:prSet presAssocID="{4C87E6FB-6E5F-430D-9652-E519B256B289}" presName="node" presStyleLbl="node1" presStyleIdx="0" presStyleCnt="4" custScaleX="134694" custScaleY="120513" custLinFactNeighborY="-584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29F684-F5BF-41AE-9D5A-77ECDB8B7DF9}" type="pres">
      <dgm:prSet presAssocID="{119E8713-AAC6-48E6-950C-D0E463FE92D5}" presName="sibTrans" presStyleLbl="sibTrans1D1" presStyleIdx="0" presStyleCnt="3"/>
      <dgm:spPr/>
      <dgm:t>
        <a:bodyPr/>
        <a:lstStyle/>
        <a:p>
          <a:endParaRPr lang="zh-CN" altLang="en-US"/>
        </a:p>
      </dgm:t>
    </dgm:pt>
    <dgm:pt modelId="{F5B81C0B-63F9-40C2-A30B-772869C2D879}" type="pres">
      <dgm:prSet presAssocID="{119E8713-AAC6-48E6-950C-D0E463FE92D5}" presName="connectorText" presStyleLbl="sibTrans1D1" presStyleIdx="0" presStyleCnt="3"/>
      <dgm:spPr/>
      <dgm:t>
        <a:bodyPr/>
        <a:lstStyle/>
        <a:p>
          <a:endParaRPr lang="zh-CN" altLang="en-US"/>
        </a:p>
      </dgm:t>
    </dgm:pt>
    <dgm:pt modelId="{02B26741-B80F-4436-9ABE-819B3276B598}" type="pres">
      <dgm:prSet presAssocID="{694CF28D-7BF1-4447-82BF-065B39169A30}" presName="node" presStyleLbl="node1" presStyleIdx="1" presStyleCnt="4" custScaleX="134694" custScaleY="120513" custLinFactNeighborY="-584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6AA0C4-C01F-4CA2-9C1A-FE0A144254B3}" type="pres">
      <dgm:prSet presAssocID="{638173FF-4AB2-4BDB-B821-9C924BE835B0}" presName="sibTrans" presStyleLbl="sibTrans1D1" presStyleIdx="1" presStyleCnt="3"/>
      <dgm:spPr/>
      <dgm:t>
        <a:bodyPr/>
        <a:lstStyle/>
        <a:p>
          <a:endParaRPr lang="zh-CN" altLang="en-US"/>
        </a:p>
      </dgm:t>
    </dgm:pt>
    <dgm:pt modelId="{F82B2D5B-E7CF-470F-98EE-3B8DA9E69CA8}" type="pres">
      <dgm:prSet presAssocID="{638173FF-4AB2-4BDB-B821-9C924BE835B0}" presName="connectorText" presStyleLbl="sibTrans1D1" presStyleIdx="1" presStyleCnt="3"/>
      <dgm:spPr/>
      <dgm:t>
        <a:bodyPr/>
        <a:lstStyle/>
        <a:p>
          <a:endParaRPr lang="zh-CN" altLang="en-US"/>
        </a:p>
      </dgm:t>
    </dgm:pt>
    <dgm:pt modelId="{1DE447D6-E6F7-40D1-8858-A16DA373F671}" type="pres">
      <dgm:prSet presAssocID="{18FAE38A-0004-4CEC-BA15-7D7C9A26BD6F}" presName="node" presStyleLbl="node1" presStyleIdx="2" presStyleCnt="4" custScaleX="134315" custScaleY="1339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C852FB-4CFC-4A15-8586-0BAAEB91F744}" type="pres">
      <dgm:prSet presAssocID="{C3D0D0A9-95BA-4037-8FF3-49BB64BD857F}" presName="sibTrans" presStyleLbl="sibTrans1D1" presStyleIdx="2" presStyleCnt="3"/>
      <dgm:spPr/>
      <dgm:t>
        <a:bodyPr/>
        <a:lstStyle/>
        <a:p>
          <a:endParaRPr lang="zh-CN" altLang="en-US"/>
        </a:p>
      </dgm:t>
    </dgm:pt>
    <dgm:pt modelId="{65261D37-96F6-4060-8301-999201D48D84}" type="pres">
      <dgm:prSet presAssocID="{C3D0D0A9-95BA-4037-8FF3-49BB64BD857F}" presName="connectorText" presStyleLbl="sibTrans1D1" presStyleIdx="2" presStyleCnt="3"/>
      <dgm:spPr/>
      <dgm:t>
        <a:bodyPr/>
        <a:lstStyle/>
        <a:p>
          <a:endParaRPr lang="zh-CN" altLang="en-US"/>
        </a:p>
      </dgm:t>
    </dgm:pt>
    <dgm:pt modelId="{262680D7-B4F2-488A-BCA8-32FBD99F0773}" type="pres">
      <dgm:prSet presAssocID="{527EF44C-304F-4562-B33F-D23F1C4BBEDD}" presName="node" presStyleLbl="node1" presStyleIdx="3" presStyleCnt="4" custScaleX="133882" custScaleY="12446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F660844-3560-4457-B10C-A4133BF65A3D}" type="presOf" srcId="{694CF28D-7BF1-4447-82BF-065B39169A30}" destId="{02B26741-B80F-4436-9ABE-819B3276B598}" srcOrd="0" destOrd="0" presId="urn:microsoft.com/office/officeart/2005/8/layout/bProcess3"/>
    <dgm:cxn modelId="{EB2A6337-8485-4CD2-A2D1-BB535B2769AA}" type="presOf" srcId="{638173FF-4AB2-4BDB-B821-9C924BE835B0}" destId="{3D6AA0C4-C01F-4CA2-9C1A-FE0A144254B3}" srcOrd="0" destOrd="0" presId="urn:microsoft.com/office/officeart/2005/8/layout/bProcess3"/>
    <dgm:cxn modelId="{CA0A7611-3C17-4BEE-B908-2FCCD117E3DE}" type="presOf" srcId="{C3D0D0A9-95BA-4037-8FF3-49BB64BD857F}" destId="{18C852FB-4CFC-4A15-8586-0BAAEB91F744}" srcOrd="0" destOrd="0" presId="urn:microsoft.com/office/officeart/2005/8/layout/bProcess3"/>
    <dgm:cxn modelId="{FB338BB4-C5F6-4DCE-90C4-FCBA37C0FC20}" type="presOf" srcId="{119E8713-AAC6-48E6-950C-D0E463FE92D5}" destId="{D029F684-F5BF-41AE-9D5A-77ECDB8B7DF9}" srcOrd="0" destOrd="0" presId="urn:microsoft.com/office/officeart/2005/8/layout/bProcess3"/>
    <dgm:cxn modelId="{2AA57C6A-CB21-4FCC-BDDB-291808007948}" type="presOf" srcId="{119E8713-AAC6-48E6-950C-D0E463FE92D5}" destId="{F5B81C0B-63F9-40C2-A30B-772869C2D879}" srcOrd="1" destOrd="0" presId="urn:microsoft.com/office/officeart/2005/8/layout/bProcess3"/>
    <dgm:cxn modelId="{619DDDDF-C968-4259-8FFA-2ADD8067268D}" srcId="{61C53DB3-F435-4DBD-A945-AE35801B6B35}" destId="{694CF28D-7BF1-4447-82BF-065B39169A30}" srcOrd="1" destOrd="0" parTransId="{89AEBA1D-8EB8-444B-BD31-83DDA9F28064}" sibTransId="{638173FF-4AB2-4BDB-B821-9C924BE835B0}"/>
    <dgm:cxn modelId="{765C1C57-256A-4A03-8AEF-F0398BD581FE}" srcId="{61C53DB3-F435-4DBD-A945-AE35801B6B35}" destId="{4C87E6FB-6E5F-430D-9652-E519B256B289}" srcOrd="0" destOrd="0" parTransId="{D9C97E00-534A-4E37-A35C-7D8C18FCF5E7}" sibTransId="{119E8713-AAC6-48E6-950C-D0E463FE92D5}"/>
    <dgm:cxn modelId="{425048E2-DBAF-4A1D-B8C7-6F6CD7ADEAC3}" type="presOf" srcId="{4C87E6FB-6E5F-430D-9652-E519B256B289}" destId="{D88DE7BC-43C8-47AC-ACCA-BD99A4517F46}" srcOrd="0" destOrd="0" presId="urn:microsoft.com/office/officeart/2005/8/layout/bProcess3"/>
    <dgm:cxn modelId="{793256A7-0D8F-4968-9C3B-759DB4BE0F3B}" type="presOf" srcId="{C3D0D0A9-95BA-4037-8FF3-49BB64BD857F}" destId="{65261D37-96F6-4060-8301-999201D48D84}" srcOrd="1" destOrd="0" presId="urn:microsoft.com/office/officeart/2005/8/layout/bProcess3"/>
    <dgm:cxn modelId="{EFFBEFA1-59F3-4ECD-BCF5-9CC6A341D54B}" type="presOf" srcId="{18FAE38A-0004-4CEC-BA15-7D7C9A26BD6F}" destId="{1DE447D6-E6F7-40D1-8858-A16DA373F671}" srcOrd="0" destOrd="0" presId="urn:microsoft.com/office/officeart/2005/8/layout/bProcess3"/>
    <dgm:cxn modelId="{2F5F8347-AE87-449D-84ED-3E43BF0DAE43}" srcId="{61C53DB3-F435-4DBD-A945-AE35801B6B35}" destId="{527EF44C-304F-4562-B33F-D23F1C4BBEDD}" srcOrd="3" destOrd="0" parTransId="{00567B14-1B37-4840-9F9B-B84341DC5FDF}" sibTransId="{81C2E0B3-4F60-4EB8-A70D-B588C1412A2E}"/>
    <dgm:cxn modelId="{8F587220-4EB5-4F9F-BD5C-F81BDC337C19}" type="presOf" srcId="{638173FF-4AB2-4BDB-B821-9C924BE835B0}" destId="{F82B2D5B-E7CF-470F-98EE-3B8DA9E69CA8}" srcOrd="1" destOrd="0" presId="urn:microsoft.com/office/officeart/2005/8/layout/bProcess3"/>
    <dgm:cxn modelId="{B9F0D09E-3923-420F-B127-F4BCB749F568}" srcId="{61C53DB3-F435-4DBD-A945-AE35801B6B35}" destId="{18FAE38A-0004-4CEC-BA15-7D7C9A26BD6F}" srcOrd="2" destOrd="0" parTransId="{F81CB16E-0AE1-4356-94BF-94DC34499E65}" sibTransId="{C3D0D0A9-95BA-4037-8FF3-49BB64BD857F}"/>
    <dgm:cxn modelId="{092D57F5-2C26-4B89-A019-E96CB26E8167}" type="presOf" srcId="{61C53DB3-F435-4DBD-A945-AE35801B6B35}" destId="{ABC46C20-8381-43FC-96DA-9222AC1A273D}" srcOrd="0" destOrd="0" presId="urn:microsoft.com/office/officeart/2005/8/layout/bProcess3"/>
    <dgm:cxn modelId="{8685AA5B-CE19-4C6F-8A53-F94918A6A951}" type="presOf" srcId="{527EF44C-304F-4562-B33F-D23F1C4BBEDD}" destId="{262680D7-B4F2-488A-BCA8-32FBD99F0773}" srcOrd="0" destOrd="0" presId="urn:microsoft.com/office/officeart/2005/8/layout/bProcess3"/>
    <dgm:cxn modelId="{A3E69CAD-F928-4923-A0FD-33F7BCFC0FDF}" type="presParOf" srcId="{ABC46C20-8381-43FC-96DA-9222AC1A273D}" destId="{D88DE7BC-43C8-47AC-ACCA-BD99A4517F46}" srcOrd="0" destOrd="0" presId="urn:microsoft.com/office/officeart/2005/8/layout/bProcess3"/>
    <dgm:cxn modelId="{D05589FA-1F82-46BA-97EE-6D287B02BC28}" type="presParOf" srcId="{ABC46C20-8381-43FC-96DA-9222AC1A273D}" destId="{D029F684-F5BF-41AE-9D5A-77ECDB8B7DF9}" srcOrd="1" destOrd="0" presId="urn:microsoft.com/office/officeart/2005/8/layout/bProcess3"/>
    <dgm:cxn modelId="{81C93EBC-3E83-4DFD-86F1-81359DBE808C}" type="presParOf" srcId="{D029F684-F5BF-41AE-9D5A-77ECDB8B7DF9}" destId="{F5B81C0B-63F9-40C2-A30B-772869C2D879}" srcOrd="0" destOrd="0" presId="urn:microsoft.com/office/officeart/2005/8/layout/bProcess3"/>
    <dgm:cxn modelId="{24F1879F-40E8-48BB-9EE9-BFB6D9E50BF0}" type="presParOf" srcId="{ABC46C20-8381-43FC-96DA-9222AC1A273D}" destId="{02B26741-B80F-4436-9ABE-819B3276B598}" srcOrd="2" destOrd="0" presId="urn:microsoft.com/office/officeart/2005/8/layout/bProcess3"/>
    <dgm:cxn modelId="{4A7D0089-1E75-4D51-849C-E0B5D702099D}" type="presParOf" srcId="{ABC46C20-8381-43FC-96DA-9222AC1A273D}" destId="{3D6AA0C4-C01F-4CA2-9C1A-FE0A144254B3}" srcOrd="3" destOrd="0" presId="urn:microsoft.com/office/officeart/2005/8/layout/bProcess3"/>
    <dgm:cxn modelId="{4F2E0525-CDED-4771-9353-369AA16856F3}" type="presParOf" srcId="{3D6AA0C4-C01F-4CA2-9C1A-FE0A144254B3}" destId="{F82B2D5B-E7CF-470F-98EE-3B8DA9E69CA8}" srcOrd="0" destOrd="0" presId="urn:microsoft.com/office/officeart/2005/8/layout/bProcess3"/>
    <dgm:cxn modelId="{977D286C-928A-492D-BB58-1593210F247E}" type="presParOf" srcId="{ABC46C20-8381-43FC-96DA-9222AC1A273D}" destId="{1DE447D6-E6F7-40D1-8858-A16DA373F671}" srcOrd="4" destOrd="0" presId="urn:microsoft.com/office/officeart/2005/8/layout/bProcess3"/>
    <dgm:cxn modelId="{12B766ED-F717-4980-BAFB-D51386BE4B69}" type="presParOf" srcId="{ABC46C20-8381-43FC-96DA-9222AC1A273D}" destId="{18C852FB-4CFC-4A15-8586-0BAAEB91F744}" srcOrd="5" destOrd="0" presId="urn:microsoft.com/office/officeart/2005/8/layout/bProcess3"/>
    <dgm:cxn modelId="{82FB1C5F-3AD1-4E6B-97F7-78016B565390}" type="presParOf" srcId="{18C852FB-4CFC-4A15-8586-0BAAEB91F744}" destId="{65261D37-96F6-4060-8301-999201D48D84}" srcOrd="0" destOrd="0" presId="urn:microsoft.com/office/officeart/2005/8/layout/bProcess3"/>
    <dgm:cxn modelId="{A11F63FD-A005-4EE3-85C5-21A32A4ABB8B}" type="presParOf" srcId="{ABC46C20-8381-43FC-96DA-9222AC1A273D}" destId="{262680D7-B4F2-488A-BCA8-32FBD99F0773}" srcOrd="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06BE62-B72A-4B65-A8E7-A6966590B8B4}" type="doc">
      <dgm:prSet loTypeId="urn:microsoft.com/office/officeart/2005/8/layout/hierarchy3" loCatId="hierarchy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CF5B576E-A4EB-413B-AAD8-CBE606448F34}">
      <dgm:prSet/>
      <dgm:spPr/>
      <dgm:t>
        <a:bodyPr/>
        <a:lstStyle/>
        <a:p>
          <a:pPr rtl="0"/>
          <a:r>
            <a:rPr lang="zh-CN" smtClean="0"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rPr>
            <a:t>文件的逻辑结构</a:t>
          </a:r>
          <a:endParaRPr lang="zh-CN">
            <a:solidFill>
              <a:schemeClr val="tx1"/>
            </a:solidFill>
            <a:effectLst/>
            <a:latin typeface="微软雅黑" pitchFamily="34" charset="-122"/>
            <a:ea typeface="微软雅黑" pitchFamily="34" charset="-122"/>
          </a:endParaRPr>
        </a:p>
      </dgm:t>
    </dgm:pt>
    <dgm:pt modelId="{15D3EC9B-DF96-4688-AEDA-B4CE60627CD2}" type="parTrans" cxnId="{4A66D96C-33F4-455D-B51D-02ADE4A8B742}">
      <dgm:prSet/>
      <dgm:spPr/>
      <dgm:t>
        <a:bodyPr/>
        <a:lstStyle/>
        <a:p>
          <a:endParaRPr lang="zh-CN" altLang="en-US">
            <a:solidFill>
              <a:schemeClr val="tx1"/>
            </a:solidFill>
            <a:effectLst/>
            <a:latin typeface="微软雅黑" pitchFamily="34" charset="-122"/>
            <a:ea typeface="微软雅黑" pitchFamily="34" charset="-122"/>
          </a:endParaRPr>
        </a:p>
      </dgm:t>
    </dgm:pt>
    <dgm:pt modelId="{55A418BE-0696-4690-889F-690E0FC01D85}" type="sibTrans" cxnId="{4A66D96C-33F4-455D-B51D-02ADE4A8B742}">
      <dgm:prSet/>
      <dgm:spPr/>
      <dgm:t>
        <a:bodyPr/>
        <a:lstStyle/>
        <a:p>
          <a:endParaRPr lang="zh-CN" altLang="en-US">
            <a:solidFill>
              <a:schemeClr val="tx1"/>
            </a:solidFill>
            <a:effectLst/>
            <a:latin typeface="微软雅黑" pitchFamily="34" charset="-122"/>
            <a:ea typeface="微软雅黑" pitchFamily="34" charset="-122"/>
          </a:endParaRPr>
        </a:p>
      </dgm:t>
    </dgm:pt>
    <dgm:pt modelId="{465869B4-E4BE-4941-9A87-6C4A939B449E}">
      <dgm:prSet/>
      <dgm:spPr/>
      <dgm:t>
        <a:bodyPr/>
        <a:lstStyle/>
        <a:p>
          <a:pPr rtl="0"/>
          <a:r>
            <a:rPr lang="zh-CN" smtClean="0"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rPr>
            <a:t>流式文件</a:t>
          </a:r>
          <a:endParaRPr lang="zh-CN">
            <a:solidFill>
              <a:schemeClr val="tx1"/>
            </a:solidFill>
            <a:effectLst/>
            <a:latin typeface="微软雅黑" pitchFamily="34" charset="-122"/>
            <a:ea typeface="微软雅黑" pitchFamily="34" charset="-122"/>
          </a:endParaRPr>
        </a:p>
      </dgm:t>
    </dgm:pt>
    <dgm:pt modelId="{A18B4C62-518C-4D42-96AC-6856DDC94D2C}" type="parTrans" cxnId="{3E07CCFA-64CE-4567-BD1C-B8B048B8A6F4}">
      <dgm:prSet/>
      <dgm:spPr/>
      <dgm:t>
        <a:bodyPr/>
        <a:lstStyle/>
        <a:p>
          <a:endParaRPr lang="zh-CN" altLang="en-US">
            <a:solidFill>
              <a:schemeClr val="tx1"/>
            </a:solidFill>
            <a:effectLst/>
            <a:latin typeface="微软雅黑" pitchFamily="34" charset="-122"/>
            <a:ea typeface="微软雅黑" pitchFamily="34" charset="-122"/>
          </a:endParaRPr>
        </a:p>
      </dgm:t>
    </dgm:pt>
    <dgm:pt modelId="{10535A53-E0F0-423D-909C-955CFC48E92E}" type="sibTrans" cxnId="{3E07CCFA-64CE-4567-BD1C-B8B048B8A6F4}">
      <dgm:prSet/>
      <dgm:spPr/>
      <dgm:t>
        <a:bodyPr/>
        <a:lstStyle/>
        <a:p>
          <a:endParaRPr lang="zh-CN" altLang="en-US">
            <a:solidFill>
              <a:schemeClr val="tx1"/>
            </a:solidFill>
            <a:effectLst/>
            <a:latin typeface="微软雅黑" pitchFamily="34" charset="-122"/>
            <a:ea typeface="微软雅黑" pitchFamily="34" charset="-122"/>
          </a:endParaRPr>
        </a:p>
      </dgm:t>
    </dgm:pt>
    <dgm:pt modelId="{7CDD8EC3-D297-4885-82B3-CD1475EB17D3}">
      <dgm:prSet/>
      <dgm:spPr/>
      <dgm:t>
        <a:bodyPr/>
        <a:lstStyle/>
        <a:p>
          <a:pPr rtl="0"/>
          <a:r>
            <a:rPr lang="zh-CN" smtClean="0"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rPr>
            <a:t>记录式文件</a:t>
          </a:r>
          <a:endParaRPr lang="zh-CN">
            <a:solidFill>
              <a:schemeClr val="tx1"/>
            </a:solidFill>
            <a:effectLst/>
            <a:latin typeface="微软雅黑" pitchFamily="34" charset="-122"/>
            <a:ea typeface="微软雅黑" pitchFamily="34" charset="-122"/>
          </a:endParaRPr>
        </a:p>
      </dgm:t>
    </dgm:pt>
    <dgm:pt modelId="{11C4528A-1D19-4DAE-B3A4-91DC434C3885}" type="parTrans" cxnId="{C4B45B07-16FA-42E8-A104-8875CA402399}">
      <dgm:prSet/>
      <dgm:spPr/>
      <dgm:t>
        <a:bodyPr/>
        <a:lstStyle/>
        <a:p>
          <a:endParaRPr lang="zh-CN" altLang="en-US">
            <a:solidFill>
              <a:schemeClr val="tx1"/>
            </a:solidFill>
            <a:effectLst/>
            <a:latin typeface="微软雅黑" pitchFamily="34" charset="-122"/>
            <a:ea typeface="微软雅黑" pitchFamily="34" charset="-122"/>
          </a:endParaRPr>
        </a:p>
      </dgm:t>
    </dgm:pt>
    <dgm:pt modelId="{AAEB433A-EBFD-43B7-B29D-0AAF09530E9A}" type="sibTrans" cxnId="{C4B45B07-16FA-42E8-A104-8875CA402399}">
      <dgm:prSet/>
      <dgm:spPr/>
      <dgm:t>
        <a:bodyPr/>
        <a:lstStyle/>
        <a:p>
          <a:endParaRPr lang="zh-CN" altLang="en-US">
            <a:solidFill>
              <a:schemeClr val="tx1"/>
            </a:solidFill>
            <a:effectLst/>
            <a:latin typeface="微软雅黑" pitchFamily="34" charset="-122"/>
            <a:ea typeface="微软雅黑" pitchFamily="34" charset="-122"/>
          </a:endParaRPr>
        </a:p>
      </dgm:t>
    </dgm:pt>
    <dgm:pt modelId="{C0512E45-8A7A-4177-ADC8-31DA73201887}">
      <dgm:prSet/>
      <dgm:spPr/>
      <dgm:t>
        <a:bodyPr/>
        <a:lstStyle/>
        <a:p>
          <a:pPr rtl="0"/>
          <a:r>
            <a:rPr lang="zh-CN" smtClean="0"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rPr>
            <a:t>文件的存取方法</a:t>
          </a:r>
          <a:endParaRPr lang="zh-CN">
            <a:solidFill>
              <a:schemeClr val="tx1"/>
            </a:solidFill>
            <a:effectLst/>
            <a:latin typeface="微软雅黑" pitchFamily="34" charset="-122"/>
            <a:ea typeface="微软雅黑" pitchFamily="34" charset="-122"/>
          </a:endParaRPr>
        </a:p>
      </dgm:t>
    </dgm:pt>
    <dgm:pt modelId="{82B1ACE0-F79C-41B9-AF4A-16ED69C833FB}" type="parTrans" cxnId="{DD5177F7-E6BC-46C9-A0E9-3FE0D71CAD74}">
      <dgm:prSet/>
      <dgm:spPr/>
      <dgm:t>
        <a:bodyPr/>
        <a:lstStyle/>
        <a:p>
          <a:endParaRPr lang="zh-CN" altLang="en-US">
            <a:solidFill>
              <a:schemeClr val="tx1"/>
            </a:solidFill>
            <a:effectLst/>
            <a:latin typeface="微软雅黑" pitchFamily="34" charset="-122"/>
            <a:ea typeface="微软雅黑" pitchFamily="34" charset="-122"/>
          </a:endParaRPr>
        </a:p>
      </dgm:t>
    </dgm:pt>
    <dgm:pt modelId="{FB08671C-659A-4CB5-9706-14BCD852706D}" type="sibTrans" cxnId="{DD5177F7-E6BC-46C9-A0E9-3FE0D71CAD74}">
      <dgm:prSet/>
      <dgm:spPr/>
      <dgm:t>
        <a:bodyPr/>
        <a:lstStyle/>
        <a:p>
          <a:endParaRPr lang="zh-CN" altLang="en-US">
            <a:solidFill>
              <a:schemeClr val="tx1"/>
            </a:solidFill>
            <a:effectLst/>
            <a:latin typeface="微软雅黑" pitchFamily="34" charset="-122"/>
            <a:ea typeface="微软雅黑" pitchFamily="34" charset="-122"/>
          </a:endParaRPr>
        </a:p>
      </dgm:t>
    </dgm:pt>
    <dgm:pt modelId="{9BA67AC9-0995-4D09-8F47-255EE636984A}">
      <dgm:prSet/>
      <dgm:spPr/>
      <dgm:t>
        <a:bodyPr/>
        <a:lstStyle/>
        <a:p>
          <a:pPr rtl="0"/>
          <a:r>
            <a:rPr lang="zh-CN" smtClean="0"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rPr>
            <a:t>顺序存取</a:t>
          </a:r>
          <a:endParaRPr lang="zh-CN">
            <a:solidFill>
              <a:schemeClr val="tx1"/>
            </a:solidFill>
            <a:effectLst/>
            <a:latin typeface="微软雅黑" pitchFamily="34" charset="-122"/>
            <a:ea typeface="微软雅黑" pitchFamily="34" charset="-122"/>
          </a:endParaRPr>
        </a:p>
      </dgm:t>
    </dgm:pt>
    <dgm:pt modelId="{BE0FC7A6-4751-4DC2-BB9C-8B032B760143}" type="parTrans" cxnId="{F149381D-765B-4585-A431-FEFE6CD30D60}">
      <dgm:prSet/>
      <dgm:spPr/>
      <dgm:t>
        <a:bodyPr/>
        <a:lstStyle/>
        <a:p>
          <a:endParaRPr lang="zh-CN" altLang="en-US">
            <a:solidFill>
              <a:schemeClr val="tx1"/>
            </a:solidFill>
            <a:effectLst/>
            <a:latin typeface="微软雅黑" pitchFamily="34" charset="-122"/>
            <a:ea typeface="微软雅黑" pitchFamily="34" charset="-122"/>
          </a:endParaRPr>
        </a:p>
      </dgm:t>
    </dgm:pt>
    <dgm:pt modelId="{41813E0E-6A78-4D89-97AE-9A3C15482FAC}" type="sibTrans" cxnId="{F149381D-765B-4585-A431-FEFE6CD30D60}">
      <dgm:prSet/>
      <dgm:spPr/>
      <dgm:t>
        <a:bodyPr/>
        <a:lstStyle/>
        <a:p>
          <a:endParaRPr lang="zh-CN" altLang="en-US">
            <a:solidFill>
              <a:schemeClr val="tx1"/>
            </a:solidFill>
            <a:effectLst/>
            <a:latin typeface="微软雅黑" pitchFamily="34" charset="-122"/>
            <a:ea typeface="微软雅黑" pitchFamily="34" charset="-122"/>
          </a:endParaRPr>
        </a:p>
      </dgm:t>
    </dgm:pt>
    <dgm:pt modelId="{ACD10DF3-01C9-4C9C-AD0C-ED0E9C86D264}">
      <dgm:prSet/>
      <dgm:spPr/>
      <dgm:t>
        <a:bodyPr/>
        <a:lstStyle/>
        <a:p>
          <a:pPr rtl="0"/>
          <a:r>
            <a:rPr lang="zh-CN" smtClean="0"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rPr>
            <a:t>随机存取</a:t>
          </a:r>
          <a:endParaRPr lang="zh-CN">
            <a:solidFill>
              <a:schemeClr val="tx1"/>
            </a:solidFill>
            <a:effectLst/>
            <a:latin typeface="微软雅黑" pitchFamily="34" charset="-122"/>
            <a:ea typeface="微软雅黑" pitchFamily="34" charset="-122"/>
          </a:endParaRPr>
        </a:p>
      </dgm:t>
    </dgm:pt>
    <dgm:pt modelId="{747FF27D-2FAA-4C41-AD7A-CC0AA75A20D1}" type="parTrans" cxnId="{3608F081-0FF1-47D6-96BE-BA056866178D}">
      <dgm:prSet/>
      <dgm:spPr/>
      <dgm:t>
        <a:bodyPr/>
        <a:lstStyle/>
        <a:p>
          <a:endParaRPr lang="zh-CN" altLang="en-US">
            <a:solidFill>
              <a:schemeClr val="tx1"/>
            </a:solidFill>
            <a:effectLst/>
            <a:latin typeface="微软雅黑" pitchFamily="34" charset="-122"/>
            <a:ea typeface="微软雅黑" pitchFamily="34" charset="-122"/>
          </a:endParaRPr>
        </a:p>
      </dgm:t>
    </dgm:pt>
    <dgm:pt modelId="{2238FEBD-43B6-47FF-8C4C-F37FD850A0A9}" type="sibTrans" cxnId="{3608F081-0FF1-47D6-96BE-BA056866178D}">
      <dgm:prSet/>
      <dgm:spPr/>
      <dgm:t>
        <a:bodyPr/>
        <a:lstStyle/>
        <a:p>
          <a:endParaRPr lang="zh-CN" altLang="en-US">
            <a:solidFill>
              <a:schemeClr val="tx1"/>
            </a:solidFill>
            <a:effectLst/>
            <a:latin typeface="微软雅黑" pitchFamily="34" charset="-122"/>
            <a:ea typeface="微软雅黑" pitchFamily="34" charset="-122"/>
          </a:endParaRPr>
        </a:p>
      </dgm:t>
    </dgm:pt>
    <dgm:pt modelId="{965D06BB-4A1B-4E37-ACAD-85D2FE461EA1}">
      <dgm:prSet/>
      <dgm:spPr/>
      <dgm:t>
        <a:bodyPr/>
        <a:lstStyle/>
        <a:p>
          <a:pPr rtl="0"/>
          <a:r>
            <a:rPr lang="zh-CN" smtClean="0"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rPr>
            <a:t>文件的使用</a:t>
          </a:r>
          <a:endParaRPr lang="zh-CN">
            <a:solidFill>
              <a:schemeClr val="tx1"/>
            </a:solidFill>
            <a:effectLst/>
            <a:latin typeface="微软雅黑" pitchFamily="34" charset="-122"/>
            <a:ea typeface="微软雅黑" pitchFamily="34" charset="-122"/>
          </a:endParaRPr>
        </a:p>
      </dgm:t>
    </dgm:pt>
    <dgm:pt modelId="{EC12BA94-7ECC-439C-A11C-E1DA27094FE8}" type="parTrans" cxnId="{AF2BABCB-9B9E-4857-9914-CC9A0610F9CB}">
      <dgm:prSet/>
      <dgm:spPr/>
      <dgm:t>
        <a:bodyPr/>
        <a:lstStyle/>
        <a:p>
          <a:endParaRPr lang="zh-CN" altLang="en-US">
            <a:solidFill>
              <a:schemeClr val="tx1"/>
            </a:solidFill>
            <a:effectLst/>
            <a:latin typeface="微软雅黑" pitchFamily="34" charset="-122"/>
            <a:ea typeface="微软雅黑" pitchFamily="34" charset="-122"/>
          </a:endParaRPr>
        </a:p>
      </dgm:t>
    </dgm:pt>
    <dgm:pt modelId="{CCD01BC2-356D-4CC2-8514-81D73A3AE86C}" type="sibTrans" cxnId="{AF2BABCB-9B9E-4857-9914-CC9A0610F9CB}">
      <dgm:prSet/>
      <dgm:spPr/>
      <dgm:t>
        <a:bodyPr/>
        <a:lstStyle/>
        <a:p>
          <a:endParaRPr lang="zh-CN" altLang="en-US">
            <a:solidFill>
              <a:schemeClr val="tx1"/>
            </a:solidFill>
            <a:effectLst/>
            <a:latin typeface="微软雅黑" pitchFamily="34" charset="-122"/>
            <a:ea typeface="微软雅黑" pitchFamily="34" charset="-122"/>
          </a:endParaRPr>
        </a:p>
      </dgm:t>
    </dgm:pt>
    <dgm:pt modelId="{5F5AF019-4B6C-4A51-B3D3-CBFA431D3082}">
      <dgm:prSet/>
      <dgm:spPr/>
      <dgm:t>
        <a:bodyPr/>
        <a:lstStyle/>
        <a:p>
          <a:pPr rtl="0"/>
          <a:r>
            <a:rPr lang="zh-CN" smtClean="0"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rPr>
            <a:t>操作接口</a:t>
          </a:r>
          <a:endParaRPr lang="zh-CN">
            <a:solidFill>
              <a:schemeClr val="tx1"/>
            </a:solidFill>
            <a:effectLst/>
            <a:latin typeface="微软雅黑" pitchFamily="34" charset="-122"/>
            <a:ea typeface="微软雅黑" pitchFamily="34" charset="-122"/>
          </a:endParaRPr>
        </a:p>
      </dgm:t>
    </dgm:pt>
    <dgm:pt modelId="{B4A9A7C9-9069-4C36-A5F5-1863E5129321}" type="parTrans" cxnId="{71AD9031-0F38-4195-A558-5F09284AB2D2}">
      <dgm:prSet/>
      <dgm:spPr/>
      <dgm:t>
        <a:bodyPr/>
        <a:lstStyle/>
        <a:p>
          <a:endParaRPr lang="zh-CN" altLang="en-US">
            <a:solidFill>
              <a:schemeClr val="tx1"/>
            </a:solidFill>
            <a:effectLst/>
            <a:latin typeface="微软雅黑" pitchFamily="34" charset="-122"/>
            <a:ea typeface="微软雅黑" pitchFamily="34" charset="-122"/>
          </a:endParaRPr>
        </a:p>
      </dgm:t>
    </dgm:pt>
    <dgm:pt modelId="{CE8DF7E9-9A0F-43DE-9AAB-B87AB20ADD95}" type="sibTrans" cxnId="{71AD9031-0F38-4195-A558-5F09284AB2D2}">
      <dgm:prSet/>
      <dgm:spPr/>
      <dgm:t>
        <a:bodyPr/>
        <a:lstStyle/>
        <a:p>
          <a:endParaRPr lang="zh-CN" altLang="en-US">
            <a:solidFill>
              <a:schemeClr val="tx1"/>
            </a:solidFill>
            <a:effectLst/>
            <a:latin typeface="微软雅黑" pitchFamily="34" charset="-122"/>
            <a:ea typeface="微软雅黑" pitchFamily="34" charset="-122"/>
          </a:endParaRPr>
        </a:p>
      </dgm:t>
    </dgm:pt>
    <dgm:pt modelId="{87C07F48-3958-4E70-AD52-DEE8F27CFFA9}">
      <dgm:prSet/>
      <dgm:spPr/>
      <dgm:t>
        <a:bodyPr/>
        <a:lstStyle/>
        <a:p>
          <a:pPr rtl="0"/>
          <a:r>
            <a:rPr lang="zh-CN" dirty="0" smtClean="0"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rPr>
            <a:t>程序接口</a:t>
          </a:r>
          <a:endParaRPr lang="zh-CN" dirty="0">
            <a:solidFill>
              <a:schemeClr val="tx1"/>
            </a:solidFill>
            <a:effectLst/>
            <a:latin typeface="微软雅黑" pitchFamily="34" charset="-122"/>
            <a:ea typeface="微软雅黑" pitchFamily="34" charset="-122"/>
          </a:endParaRPr>
        </a:p>
      </dgm:t>
    </dgm:pt>
    <dgm:pt modelId="{31C32135-B7EA-48C0-86C6-6D30900FE778}" type="parTrans" cxnId="{21FB5D5F-BC6E-4C57-B2ED-E73A931C24B3}">
      <dgm:prSet/>
      <dgm:spPr/>
      <dgm:t>
        <a:bodyPr/>
        <a:lstStyle/>
        <a:p>
          <a:endParaRPr lang="zh-CN" altLang="en-US">
            <a:solidFill>
              <a:schemeClr val="tx1"/>
            </a:solidFill>
            <a:effectLst/>
            <a:latin typeface="微软雅黑" pitchFamily="34" charset="-122"/>
            <a:ea typeface="微软雅黑" pitchFamily="34" charset="-122"/>
          </a:endParaRPr>
        </a:p>
      </dgm:t>
    </dgm:pt>
    <dgm:pt modelId="{9B4C44E4-5784-4D54-82A6-5910336E4E4F}" type="sibTrans" cxnId="{21FB5D5F-BC6E-4C57-B2ED-E73A931C24B3}">
      <dgm:prSet/>
      <dgm:spPr/>
      <dgm:t>
        <a:bodyPr/>
        <a:lstStyle/>
        <a:p>
          <a:endParaRPr lang="zh-CN" altLang="en-US">
            <a:solidFill>
              <a:schemeClr val="tx1"/>
            </a:solidFill>
            <a:effectLst/>
            <a:latin typeface="微软雅黑" pitchFamily="34" charset="-122"/>
            <a:ea typeface="微软雅黑" pitchFamily="34" charset="-122"/>
          </a:endParaRPr>
        </a:p>
      </dgm:t>
    </dgm:pt>
    <dgm:pt modelId="{CB1CA866-DA9B-4561-88D5-3819738C8E8B}" type="pres">
      <dgm:prSet presAssocID="{9E06BE62-B72A-4B65-A8E7-A6966590B8B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607B12BF-100C-411B-8F39-0187DE701E6A}" type="pres">
      <dgm:prSet presAssocID="{CF5B576E-A4EB-413B-AAD8-CBE606448F34}" presName="root" presStyleCnt="0"/>
      <dgm:spPr/>
    </dgm:pt>
    <dgm:pt modelId="{25499FDF-2D03-4AF5-A34E-EA3708B70321}" type="pres">
      <dgm:prSet presAssocID="{CF5B576E-A4EB-413B-AAD8-CBE606448F34}" presName="rootComposite" presStyleCnt="0"/>
      <dgm:spPr/>
    </dgm:pt>
    <dgm:pt modelId="{1EA832FF-58DA-466A-9165-A1DC4E502AB3}" type="pres">
      <dgm:prSet presAssocID="{CF5B576E-A4EB-413B-AAD8-CBE606448F34}" presName="rootText" presStyleLbl="node1" presStyleIdx="0" presStyleCnt="3" custScaleX="106642"/>
      <dgm:spPr/>
      <dgm:t>
        <a:bodyPr/>
        <a:lstStyle/>
        <a:p>
          <a:endParaRPr lang="zh-CN" altLang="en-US"/>
        </a:p>
      </dgm:t>
    </dgm:pt>
    <dgm:pt modelId="{6AF4CC55-97F6-40BF-833D-61C9345AEDDA}" type="pres">
      <dgm:prSet presAssocID="{CF5B576E-A4EB-413B-AAD8-CBE606448F34}" presName="rootConnector" presStyleLbl="node1" presStyleIdx="0" presStyleCnt="3"/>
      <dgm:spPr/>
      <dgm:t>
        <a:bodyPr/>
        <a:lstStyle/>
        <a:p>
          <a:endParaRPr lang="zh-CN" altLang="en-US"/>
        </a:p>
      </dgm:t>
    </dgm:pt>
    <dgm:pt modelId="{58FBA7DA-3197-46CA-B65E-73141AA3F47E}" type="pres">
      <dgm:prSet presAssocID="{CF5B576E-A4EB-413B-AAD8-CBE606448F34}" presName="childShape" presStyleCnt="0"/>
      <dgm:spPr/>
    </dgm:pt>
    <dgm:pt modelId="{B5FF882F-BBF6-46B8-AF74-B07085E1C690}" type="pres">
      <dgm:prSet presAssocID="{A18B4C62-518C-4D42-96AC-6856DDC94D2C}" presName="Name13" presStyleLbl="parChTrans1D2" presStyleIdx="0" presStyleCnt="6"/>
      <dgm:spPr/>
      <dgm:t>
        <a:bodyPr/>
        <a:lstStyle/>
        <a:p>
          <a:endParaRPr lang="zh-CN" altLang="en-US"/>
        </a:p>
      </dgm:t>
    </dgm:pt>
    <dgm:pt modelId="{2D8BA02E-B18A-4B67-9153-2802F8183643}" type="pres">
      <dgm:prSet presAssocID="{465869B4-E4BE-4941-9A87-6C4A939B449E}" presName="childText" presStyleLbl="bgAcc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C30C4F-66F2-42FB-9E73-973549B48361}" type="pres">
      <dgm:prSet presAssocID="{11C4528A-1D19-4DAE-B3A4-91DC434C3885}" presName="Name13" presStyleLbl="parChTrans1D2" presStyleIdx="1" presStyleCnt="6"/>
      <dgm:spPr/>
      <dgm:t>
        <a:bodyPr/>
        <a:lstStyle/>
        <a:p>
          <a:endParaRPr lang="zh-CN" altLang="en-US"/>
        </a:p>
      </dgm:t>
    </dgm:pt>
    <dgm:pt modelId="{590EDC6A-09FD-4A2B-B386-CADE85EA953B}" type="pres">
      <dgm:prSet presAssocID="{7CDD8EC3-D297-4885-82B3-CD1475EB17D3}" presName="childText" presStyleLbl="bgAcc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BCA378-D77D-4B40-A703-0598C618F89F}" type="pres">
      <dgm:prSet presAssocID="{C0512E45-8A7A-4177-ADC8-31DA73201887}" presName="root" presStyleCnt="0"/>
      <dgm:spPr/>
    </dgm:pt>
    <dgm:pt modelId="{630E54A9-80D5-4E68-ADBE-637BF5FFA714}" type="pres">
      <dgm:prSet presAssocID="{C0512E45-8A7A-4177-ADC8-31DA73201887}" presName="rootComposite" presStyleCnt="0"/>
      <dgm:spPr/>
    </dgm:pt>
    <dgm:pt modelId="{F30DE013-2CA5-431E-BCDA-35C7616EDE14}" type="pres">
      <dgm:prSet presAssocID="{C0512E45-8A7A-4177-ADC8-31DA73201887}" presName="rootText" presStyleLbl="node1" presStyleIdx="1" presStyleCnt="3" custScaleX="106642"/>
      <dgm:spPr/>
      <dgm:t>
        <a:bodyPr/>
        <a:lstStyle/>
        <a:p>
          <a:endParaRPr lang="zh-CN" altLang="en-US"/>
        </a:p>
      </dgm:t>
    </dgm:pt>
    <dgm:pt modelId="{C1530A09-DE60-4D2E-AFB1-B58CFFA94A4D}" type="pres">
      <dgm:prSet presAssocID="{C0512E45-8A7A-4177-ADC8-31DA73201887}" presName="rootConnector" presStyleLbl="node1" presStyleIdx="1" presStyleCnt="3"/>
      <dgm:spPr/>
      <dgm:t>
        <a:bodyPr/>
        <a:lstStyle/>
        <a:p>
          <a:endParaRPr lang="zh-CN" altLang="en-US"/>
        </a:p>
      </dgm:t>
    </dgm:pt>
    <dgm:pt modelId="{16DC1DBE-7B8C-41E6-9597-731723D38F0A}" type="pres">
      <dgm:prSet presAssocID="{C0512E45-8A7A-4177-ADC8-31DA73201887}" presName="childShape" presStyleCnt="0"/>
      <dgm:spPr/>
    </dgm:pt>
    <dgm:pt modelId="{45C5BD24-A3DF-468A-AD70-61FC6D060CF5}" type="pres">
      <dgm:prSet presAssocID="{BE0FC7A6-4751-4DC2-BB9C-8B032B760143}" presName="Name13" presStyleLbl="parChTrans1D2" presStyleIdx="2" presStyleCnt="6"/>
      <dgm:spPr/>
      <dgm:t>
        <a:bodyPr/>
        <a:lstStyle/>
        <a:p>
          <a:endParaRPr lang="zh-CN" altLang="en-US"/>
        </a:p>
      </dgm:t>
    </dgm:pt>
    <dgm:pt modelId="{A9821E5C-9841-4FB2-B8D8-C1AEB1014ECE}" type="pres">
      <dgm:prSet presAssocID="{9BA67AC9-0995-4D09-8F47-255EE636984A}" presName="childText" presStyleLbl="bgAcc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AB31E8-996C-4233-B1CD-914CB62904C3}" type="pres">
      <dgm:prSet presAssocID="{747FF27D-2FAA-4C41-AD7A-CC0AA75A20D1}" presName="Name13" presStyleLbl="parChTrans1D2" presStyleIdx="3" presStyleCnt="6"/>
      <dgm:spPr/>
      <dgm:t>
        <a:bodyPr/>
        <a:lstStyle/>
        <a:p>
          <a:endParaRPr lang="zh-CN" altLang="en-US"/>
        </a:p>
      </dgm:t>
    </dgm:pt>
    <dgm:pt modelId="{7EF15B13-DABE-4710-BD9D-2F2310F8A8EE}" type="pres">
      <dgm:prSet presAssocID="{ACD10DF3-01C9-4C9C-AD0C-ED0E9C86D264}" presName="childText" presStyleLbl="bgAcc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D2FD84-D401-4534-BA47-723153282D2C}" type="pres">
      <dgm:prSet presAssocID="{965D06BB-4A1B-4E37-ACAD-85D2FE461EA1}" presName="root" presStyleCnt="0"/>
      <dgm:spPr/>
    </dgm:pt>
    <dgm:pt modelId="{0AF86A4F-3379-4D45-9B79-ADCEC3E990CE}" type="pres">
      <dgm:prSet presAssocID="{965D06BB-4A1B-4E37-ACAD-85D2FE461EA1}" presName="rootComposite" presStyleCnt="0"/>
      <dgm:spPr/>
    </dgm:pt>
    <dgm:pt modelId="{D35C22BF-6838-4A18-9D12-84DB42DA6C00}" type="pres">
      <dgm:prSet presAssocID="{965D06BB-4A1B-4E37-ACAD-85D2FE461EA1}" presName="rootText" presStyleLbl="node1" presStyleIdx="2" presStyleCnt="3" custScaleX="106642"/>
      <dgm:spPr/>
      <dgm:t>
        <a:bodyPr/>
        <a:lstStyle/>
        <a:p>
          <a:endParaRPr lang="zh-CN" altLang="en-US"/>
        </a:p>
      </dgm:t>
    </dgm:pt>
    <dgm:pt modelId="{DEF2D956-35F3-4641-A9A7-04311ABFEC22}" type="pres">
      <dgm:prSet presAssocID="{965D06BB-4A1B-4E37-ACAD-85D2FE461EA1}" presName="rootConnector" presStyleLbl="node1" presStyleIdx="2" presStyleCnt="3"/>
      <dgm:spPr/>
      <dgm:t>
        <a:bodyPr/>
        <a:lstStyle/>
        <a:p>
          <a:endParaRPr lang="zh-CN" altLang="en-US"/>
        </a:p>
      </dgm:t>
    </dgm:pt>
    <dgm:pt modelId="{219BE1CC-3684-46C8-A6C5-DD1592BD7E8C}" type="pres">
      <dgm:prSet presAssocID="{965D06BB-4A1B-4E37-ACAD-85D2FE461EA1}" presName="childShape" presStyleCnt="0"/>
      <dgm:spPr/>
    </dgm:pt>
    <dgm:pt modelId="{96567538-40DF-404C-BECE-D682D27416E1}" type="pres">
      <dgm:prSet presAssocID="{B4A9A7C9-9069-4C36-A5F5-1863E5129321}" presName="Name13" presStyleLbl="parChTrans1D2" presStyleIdx="4" presStyleCnt="6"/>
      <dgm:spPr/>
      <dgm:t>
        <a:bodyPr/>
        <a:lstStyle/>
        <a:p>
          <a:endParaRPr lang="zh-CN" altLang="en-US"/>
        </a:p>
      </dgm:t>
    </dgm:pt>
    <dgm:pt modelId="{4464684C-0587-4B83-A616-D115C8DC38C5}" type="pres">
      <dgm:prSet presAssocID="{5F5AF019-4B6C-4A51-B3D3-CBFA431D3082}" presName="childText" presStyleLbl="bgAcc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A9FE82-653C-4E28-8202-B3BD4325994F}" type="pres">
      <dgm:prSet presAssocID="{31C32135-B7EA-48C0-86C6-6D30900FE778}" presName="Name13" presStyleLbl="parChTrans1D2" presStyleIdx="5" presStyleCnt="6"/>
      <dgm:spPr/>
      <dgm:t>
        <a:bodyPr/>
        <a:lstStyle/>
        <a:p>
          <a:endParaRPr lang="zh-CN" altLang="en-US"/>
        </a:p>
      </dgm:t>
    </dgm:pt>
    <dgm:pt modelId="{940AED27-4DBC-4233-B842-DA5F58FFADC6}" type="pres">
      <dgm:prSet presAssocID="{87C07F48-3958-4E70-AD52-DEE8F27CFFA9}" presName="childText" presStyleLbl="bgAcc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E07CCFA-64CE-4567-BD1C-B8B048B8A6F4}" srcId="{CF5B576E-A4EB-413B-AAD8-CBE606448F34}" destId="{465869B4-E4BE-4941-9A87-6C4A939B449E}" srcOrd="0" destOrd="0" parTransId="{A18B4C62-518C-4D42-96AC-6856DDC94D2C}" sibTransId="{10535A53-E0F0-423D-909C-955CFC48E92E}"/>
    <dgm:cxn modelId="{D9024E1F-AC80-4790-ADA0-215E71EC7F39}" type="presOf" srcId="{5F5AF019-4B6C-4A51-B3D3-CBFA431D3082}" destId="{4464684C-0587-4B83-A616-D115C8DC38C5}" srcOrd="0" destOrd="0" presId="urn:microsoft.com/office/officeart/2005/8/layout/hierarchy3"/>
    <dgm:cxn modelId="{7AF357B3-DB63-46D1-AF64-1D444D4D16F2}" type="presOf" srcId="{465869B4-E4BE-4941-9A87-6C4A939B449E}" destId="{2D8BA02E-B18A-4B67-9153-2802F8183643}" srcOrd="0" destOrd="0" presId="urn:microsoft.com/office/officeart/2005/8/layout/hierarchy3"/>
    <dgm:cxn modelId="{14A4E47F-1D47-487E-894E-34979132B912}" type="presOf" srcId="{CF5B576E-A4EB-413B-AAD8-CBE606448F34}" destId="{6AF4CC55-97F6-40BF-833D-61C9345AEDDA}" srcOrd="1" destOrd="0" presId="urn:microsoft.com/office/officeart/2005/8/layout/hierarchy3"/>
    <dgm:cxn modelId="{2D396581-924A-4AB0-8318-1E8B32DDBEE8}" type="presOf" srcId="{7CDD8EC3-D297-4885-82B3-CD1475EB17D3}" destId="{590EDC6A-09FD-4A2B-B386-CADE85EA953B}" srcOrd="0" destOrd="0" presId="urn:microsoft.com/office/officeart/2005/8/layout/hierarchy3"/>
    <dgm:cxn modelId="{72B6985C-EA5E-4824-BF82-BBB324C9E509}" type="presOf" srcId="{9BA67AC9-0995-4D09-8F47-255EE636984A}" destId="{A9821E5C-9841-4FB2-B8D8-C1AEB1014ECE}" srcOrd="0" destOrd="0" presId="urn:microsoft.com/office/officeart/2005/8/layout/hierarchy3"/>
    <dgm:cxn modelId="{AF2BABCB-9B9E-4857-9914-CC9A0610F9CB}" srcId="{9E06BE62-B72A-4B65-A8E7-A6966590B8B4}" destId="{965D06BB-4A1B-4E37-ACAD-85D2FE461EA1}" srcOrd="2" destOrd="0" parTransId="{EC12BA94-7ECC-439C-A11C-E1DA27094FE8}" sibTransId="{CCD01BC2-356D-4CC2-8514-81D73A3AE86C}"/>
    <dgm:cxn modelId="{21FB5D5F-BC6E-4C57-B2ED-E73A931C24B3}" srcId="{965D06BB-4A1B-4E37-ACAD-85D2FE461EA1}" destId="{87C07F48-3958-4E70-AD52-DEE8F27CFFA9}" srcOrd="1" destOrd="0" parTransId="{31C32135-B7EA-48C0-86C6-6D30900FE778}" sibTransId="{9B4C44E4-5784-4D54-82A6-5910336E4E4F}"/>
    <dgm:cxn modelId="{95BC3D2D-E02F-4429-A6A2-0DE09173489C}" type="presOf" srcId="{CF5B576E-A4EB-413B-AAD8-CBE606448F34}" destId="{1EA832FF-58DA-466A-9165-A1DC4E502AB3}" srcOrd="0" destOrd="0" presId="urn:microsoft.com/office/officeart/2005/8/layout/hierarchy3"/>
    <dgm:cxn modelId="{F149381D-765B-4585-A431-FEFE6CD30D60}" srcId="{C0512E45-8A7A-4177-ADC8-31DA73201887}" destId="{9BA67AC9-0995-4D09-8F47-255EE636984A}" srcOrd="0" destOrd="0" parTransId="{BE0FC7A6-4751-4DC2-BB9C-8B032B760143}" sibTransId="{41813E0E-6A78-4D89-97AE-9A3C15482FAC}"/>
    <dgm:cxn modelId="{75F3DB3B-326E-4640-A54A-1CCF1D4AAA69}" type="presOf" srcId="{C0512E45-8A7A-4177-ADC8-31DA73201887}" destId="{C1530A09-DE60-4D2E-AFB1-B58CFFA94A4D}" srcOrd="1" destOrd="0" presId="urn:microsoft.com/office/officeart/2005/8/layout/hierarchy3"/>
    <dgm:cxn modelId="{7D38638A-B1B9-4A5C-B73D-02C4DDA00911}" type="presOf" srcId="{BE0FC7A6-4751-4DC2-BB9C-8B032B760143}" destId="{45C5BD24-A3DF-468A-AD70-61FC6D060CF5}" srcOrd="0" destOrd="0" presId="urn:microsoft.com/office/officeart/2005/8/layout/hierarchy3"/>
    <dgm:cxn modelId="{13484B64-30AC-4D9B-8812-6AC847052ED4}" type="presOf" srcId="{C0512E45-8A7A-4177-ADC8-31DA73201887}" destId="{F30DE013-2CA5-431E-BCDA-35C7616EDE14}" srcOrd="0" destOrd="0" presId="urn:microsoft.com/office/officeart/2005/8/layout/hierarchy3"/>
    <dgm:cxn modelId="{D29CD133-50CC-4655-A013-401F5C15EB92}" type="presOf" srcId="{11C4528A-1D19-4DAE-B3A4-91DC434C3885}" destId="{49C30C4F-66F2-42FB-9E73-973549B48361}" srcOrd="0" destOrd="0" presId="urn:microsoft.com/office/officeart/2005/8/layout/hierarchy3"/>
    <dgm:cxn modelId="{CCCB1830-7DC2-4F2A-9C13-230111DD0CBD}" type="presOf" srcId="{B4A9A7C9-9069-4C36-A5F5-1863E5129321}" destId="{96567538-40DF-404C-BECE-D682D27416E1}" srcOrd="0" destOrd="0" presId="urn:microsoft.com/office/officeart/2005/8/layout/hierarchy3"/>
    <dgm:cxn modelId="{EA52E97B-0E75-4969-851F-73C84A87A112}" type="presOf" srcId="{747FF27D-2FAA-4C41-AD7A-CC0AA75A20D1}" destId="{5BAB31E8-996C-4233-B1CD-914CB62904C3}" srcOrd="0" destOrd="0" presId="urn:microsoft.com/office/officeart/2005/8/layout/hierarchy3"/>
    <dgm:cxn modelId="{17C9EAB0-8B2A-4E0D-B9D5-17B181AA587D}" type="presOf" srcId="{87C07F48-3958-4E70-AD52-DEE8F27CFFA9}" destId="{940AED27-4DBC-4233-B842-DA5F58FFADC6}" srcOrd="0" destOrd="0" presId="urn:microsoft.com/office/officeart/2005/8/layout/hierarchy3"/>
    <dgm:cxn modelId="{55CE8581-E2BA-4604-BFBB-11F5F6423943}" type="presOf" srcId="{31C32135-B7EA-48C0-86C6-6D30900FE778}" destId="{2FA9FE82-653C-4E28-8202-B3BD4325994F}" srcOrd="0" destOrd="0" presId="urn:microsoft.com/office/officeart/2005/8/layout/hierarchy3"/>
    <dgm:cxn modelId="{DD5177F7-E6BC-46C9-A0E9-3FE0D71CAD74}" srcId="{9E06BE62-B72A-4B65-A8E7-A6966590B8B4}" destId="{C0512E45-8A7A-4177-ADC8-31DA73201887}" srcOrd="1" destOrd="0" parTransId="{82B1ACE0-F79C-41B9-AF4A-16ED69C833FB}" sibTransId="{FB08671C-659A-4CB5-9706-14BCD852706D}"/>
    <dgm:cxn modelId="{71AD9031-0F38-4195-A558-5F09284AB2D2}" srcId="{965D06BB-4A1B-4E37-ACAD-85D2FE461EA1}" destId="{5F5AF019-4B6C-4A51-B3D3-CBFA431D3082}" srcOrd="0" destOrd="0" parTransId="{B4A9A7C9-9069-4C36-A5F5-1863E5129321}" sibTransId="{CE8DF7E9-9A0F-43DE-9AAB-B87AB20ADD95}"/>
    <dgm:cxn modelId="{29F8D37E-C9B1-443A-9F66-31A7EDCA8E09}" type="presOf" srcId="{9E06BE62-B72A-4B65-A8E7-A6966590B8B4}" destId="{CB1CA866-DA9B-4561-88D5-3819738C8E8B}" srcOrd="0" destOrd="0" presId="urn:microsoft.com/office/officeart/2005/8/layout/hierarchy3"/>
    <dgm:cxn modelId="{3608F081-0FF1-47D6-96BE-BA056866178D}" srcId="{C0512E45-8A7A-4177-ADC8-31DA73201887}" destId="{ACD10DF3-01C9-4C9C-AD0C-ED0E9C86D264}" srcOrd="1" destOrd="0" parTransId="{747FF27D-2FAA-4C41-AD7A-CC0AA75A20D1}" sibTransId="{2238FEBD-43B6-47FF-8C4C-F37FD850A0A9}"/>
    <dgm:cxn modelId="{7DF7AF95-8CF6-46D7-BE08-6417500ABAFA}" type="presOf" srcId="{965D06BB-4A1B-4E37-ACAD-85D2FE461EA1}" destId="{D35C22BF-6838-4A18-9D12-84DB42DA6C00}" srcOrd="0" destOrd="0" presId="urn:microsoft.com/office/officeart/2005/8/layout/hierarchy3"/>
    <dgm:cxn modelId="{B4FF9383-F628-4706-8B5D-1F29D75CE13B}" type="presOf" srcId="{A18B4C62-518C-4D42-96AC-6856DDC94D2C}" destId="{B5FF882F-BBF6-46B8-AF74-B07085E1C690}" srcOrd="0" destOrd="0" presId="urn:microsoft.com/office/officeart/2005/8/layout/hierarchy3"/>
    <dgm:cxn modelId="{4A66D96C-33F4-455D-B51D-02ADE4A8B742}" srcId="{9E06BE62-B72A-4B65-A8E7-A6966590B8B4}" destId="{CF5B576E-A4EB-413B-AAD8-CBE606448F34}" srcOrd="0" destOrd="0" parTransId="{15D3EC9B-DF96-4688-AEDA-B4CE60627CD2}" sibTransId="{55A418BE-0696-4690-889F-690E0FC01D85}"/>
    <dgm:cxn modelId="{C4B45B07-16FA-42E8-A104-8875CA402399}" srcId="{CF5B576E-A4EB-413B-AAD8-CBE606448F34}" destId="{7CDD8EC3-D297-4885-82B3-CD1475EB17D3}" srcOrd="1" destOrd="0" parTransId="{11C4528A-1D19-4DAE-B3A4-91DC434C3885}" sibTransId="{AAEB433A-EBFD-43B7-B29D-0AAF09530E9A}"/>
    <dgm:cxn modelId="{8A6D0DC1-80B3-4AAA-8876-AF15ADFAD662}" type="presOf" srcId="{ACD10DF3-01C9-4C9C-AD0C-ED0E9C86D264}" destId="{7EF15B13-DABE-4710-BD9D-2F2310F8A8EE}" srcOrd="0" destOrd="0" presId="urn:microsoft.com/office/officeart/2005/8/layout/hierarchy3"/>
    <dgm:cxn modelId="{1D69B12C-EA49-4614-A1AB-7858D7174E93}" type="presOf" srcId="{965D06BB-4A1B-4E37-ACAD-85D2FE461EA1}" destId="{DEF2D956-35F3-4641-A9A7-04311ABFEC22}" srcOrd="1" destOrd="0" presId="urn:microsoft.com/office/officeart/2005/8/layout/hierarchy3"/>
    <dgm:cxn modelId="{56B7C4DF-91F2-42BC-8A53-8F65E989ED80}" type="presParOf" srcId="{CB1CA866-DA9B-4561-88D5-3819738C8E8B}" destId="{607B12BF-100C-411B-8F39-0187DE701E6A}" srcOrd="0" destOrd="0" presId="urn:microsoft.com/office/officeart/2005/8/layout/hierarchy3"/>
    <dgm:cxn modelId="{1D8FA8AD-0DF6-4ED1-9FCA-0D0F6C38DBC4}" type="presParOf" srcId="{607B12BF-100C-411B-8F39-0187DE701E6A}" destId="{25499FDF-2D03-4AF5-A34E-EA3708B70321}" srcOrd="0" destOrd="0" presId="urn:microsoft.com/office/officeart/2005/8/layout/hierarchy3"/>
    <dgm:cxn modelId="{8CC76D1F-B72D-4A95-9BD3-1DE995B645AA}" type="presParOf" srcId="{25499FDF-2D03-4AF5-A34E-EA3708B70321}" destId="{1EA832FF-58DA-466A-9165-A1DC4E502AB3}" srcOrd="0" destOrd="0" presId="urn:microsoft.com/office/officeart/2005/8/layout/hierarchy3"/>
    <dgm:cxn modelId="{86240775-7F81-4CCD-9E09-8B63CFFE5FE6}" type="presParOf" srcId="{25499FDF-2D03-4AF5-A34E-EA3708B70321}" destId="{6AF4CC55-97F6-40BF-833D-61C9345AEDDA}" srcOrd="1" destOrd="0" presId="urn:microsoft.com/office/officeart/2005/8/layout/hierarchy3"/>
    <dgm:cxn modelId="{1799F28E-A89B-40F8-A9E3-FB5C2F051128}" type="presParOf" srcId="{607B12BF-100C-411B-8F39-0187DE701E6A}" destId="{58FBA7DA-3197-46CA-B65E-73141AA3F47E}" srcOrd="1" destOrd="0" presId="urn:microsoft.com/office/officeart/2005/8/layout/hierarchy3"/>
    <dgm:cxn modelId="{FBB2A3B7-68A3-4056-90CD-BE45F3967E7E}" type="presParOf" srcId="{58FBA7DA-3197-46CA-B65E-73141AA3F47E}" destId="{B5FF882F-BBF6-46B8-AF74-B07085E1C690}" srcOrd="0" destOrd="0" presId="urn:microsoft.com/office/officeart/2005/8/layout/hierarchy3"/>
    <dgm:cxn modelId="{D2270E39-7A82-4F8C-B599-C0FEA3100074}" type="presParOf" srcId="{58FBA7DA-3197-46CA-B65E-73141AA3F47E}" destId="{2D8BA02E-B18A-4B67-9153-2802F8183643}" srcOrd="1" destOrd="0" presId="urn:microsoft.com/office/officeart/2005/8/layout/hierarchy3"/>
    <dgm:cxn modelId="{32372015-B433-485E-A12B-C3EC71F87F00}" type="presParOf" srcId="{58FBA7DA-3197-46CA-B65E-73141AA3F47E}" destId="{49C30C4F-66F2-42FB-9E73-973549B48361}" srcOrd="2" destOrd="0" presId="urn:microsoft.com/office/officeart/2005/8/layout/hierarchy3"/>
    <dgm:cxn modelId="{7B5877DD-6CDD-4678-9BD7-15CFB82D185F}" type="presParOf" srcId="{58FBA7DA-3197-46CA-B65E-73141AA3F47E}" destId="{590EDC6A-09FD-4A2B-B386-CADE85EA953B}" srcOrd="3" destOrd="0" presId="urn:microsoft.com/office/officeart/2005/8/layout/hierarchy3"/>
    <dgm:cxn modelId="{3317BC2C-2841-4BE0-8D7E-D0DFF0A10914}" type="presParOf" srcId="{CB1CA866-DA9B-4561-88D5-3819738C8E8B}" destId="{ECBCA378-D77D-4B40-A703-0598C618F89F}" srcOrd="1" destOrd="0" presId="urn:microsoft.com/office/officeart/2005/8/layout/hierarchy3"/>
    <dgm:cxn modelId="{51EE18D5-D693-493C-A66C-926CB861ED9D}" type="presParOf" srcId="{ECBCA378-D77D-4B40-A703-0598C618F89F}" destId="{630E54A9-80D5-4E68-ADBE-637BF5FFA714}" srcOrd="0" destOrd="0" presId="urn:microsoft.com/office/officeart/2005/8/layout/hierarchy3"/>
    <dgm:cxn modelId="{0741B344-7215-4881-AD43-1F69A207E41E}" type="presParOf" srcId="{630E54A9-80D5-4E68-ADBE-637BF5FFA714}" destId="{F30DE013-2CA5-431E-BCDA-35C7616EDE14}" srcOrd="0" destOrd="0" presId="urn:microsoft.com/office/officeart/2005/8/layout/hierarchy3"/>
    <dgm:cxn modelId="{2C4F9B82-2F8D-48A2-A43E-6BCA6D057C41}" type="presParOf" srcId="{630E54A9-80D5-4E68-ADBE-637BF5FFA714}" destId="{C1530A09-DE60-4D2E-AFB1-B58CFFA94A4D}" srcOrd="1" destOrd="0" presId="urn:microsoft.com/office/officeart/2005/8/layout/hierarchy3"/>
    <dgm:cxn modelId="{C7B310C7-7189-4315-9241-B6162572A120}" type="presParOf" srcId="{ECBCA378-D77D-4B40-A703-0598C618F89F}" destId="{16DC1DBE-7B8C-41E6-9597-731723D38F0A}" srcOrd="1" destOrd="0" presId="urn:microsoft.com/office/officeart/2005/8/layout/hierarchy3"/>
    <dgm:cxn modelId="{4AF4A767-43B1-44A7-86F4-03A6513A978A}" type="presParOf" srcId="{16DC1DBE-7B8C-41E6-9597-731723D38F0A}" destId="{45C5BD24-A3DF-468A-AD70-61FC6D060CF5}" srcOrd="0" destOrd="0" presId="urn:microsoft.com/office/officeart/2005/8/layout/hierarchy3"/>
    <dgm:cxn modelId="{8F3B1E7B-C734-48D2-8448-665BBABE71AF}" type="presParOf" srcId="{16DC1DBE-7B8C-41E6-9597-731723D38F0A}" destId="{A9821E5C-9841-4FB2-B8D8-C1AEB1014ECE}" srcOrd="1" destOrd="0" presId="urn:microsoft.com/office/officeart/2005/8/layout/hierarchy3"/>
    <dgm:cxn modelId="{D3F2B2FA-B236-4AB7-A239-776B201D0C12}" type="presParOf" srcId="{16DC1DBE-7B8C-41E6-9597-731723D38F0A}" destId="{5BAB31E8-996C-4233-B1CD-914CB62904C3}" srcOrd="2" destOrd="0" presId="urn:microsoft.com/office/officeart/2005/8/layout/hierarchy3"/>
    <dgm:cxn modelId="{B6DDB653-7573-44A3-A914-D0113A99DB78}" type="presParOf" srcId="{16DC1DBE-7B8C-41E6-9597-731723D38F0A}" destId="{7EF15B13-DABE-4710-BD9D-2F2310F8A8EE}" srcOrd="3" destOrd="0" presId="urn:microsoft.com/office/officeart/2005/8/layout/hierarchy3"/>
    <dgm:cxn modelId="{55779817-805F-4A4B-A4EC-9163C436A585}" type="presParOf" srcId="{CB1CA866-DA9B-4561-88D5-3819738C8E8B}" destId="{60D2FD84-D401-4534-BA47-723153282D2C}" srcOrd="2" destOrd="0" presId="urn:microsoft.com/office/officeart/2005/8/layout/hierarchy3"/>
    <dgm:cxn modelId="{94203485-B0B7-4A6B-A540-311FAFD650EB}" type="presParOf" srcId="{60D2FD84-D401-4534-BA47-723153282D2C}" destId="{0AF86A4F-3379-4D45-9B79-ADCEC3E990CE}" srcOrd="0" destOrd="0" presId="urn:microsoft.com/office/officeart/2005/8/layout/hierarchy3"/>
    <dgm:cxn modelId="{C28C2EB4-6D95-4137-88D7-0C4806108682}" type="presParOf" srcId="{0AF86A4F-3379-4D45-9B79-ADCEC3E990CE}" destId="{D35C22BF-6838-4A18-9D12-84DB42DA6C00}" srcOrd="0" destOrd="0" presId="urn:microsoft.com/office/officeart/2005/8/layout/hierarchy3"/>
    <dgm:cxn modelId="{F83A7F42-1E11-4F21-A620-4CD6AD936413}" type="presParOf" srcId="{0AF86A4F-3379-4D45-9B79-ADCEC3E990CE}" destId="{DEF2D956-35F3-4641-A9A7-04311ABFEC22}" srcOrd="1" destOrd="0" presId="urn:microsoft.com/office/officeart/2005/8/layout/hierarchy3"/>
    <dgm:cxn modelId="{7446A13E-D3E6-4D57-B00B-FB36CEF3CC92}" type="presParOf" srcId="{60D2FD84-D401-4534-BA47-723153282D2C}" destId="{219BE1CC-3684-46C8-A6C5-DD1592BD7E8C}" srcOrd="1" destOrd="0" presId="urn:microsoft.com/office/officeart/2005/8/layout/hierarchy3"/>
    <dgm:cxn modelId="{FC1D062F-5CDB-487A-893F-5378332B9BF6}" type="presParOf" srcId="{219BE1CC-3684-46C8-A6C5-DD1592BD7E8C}" destId="{96567538-40DF-404C-BECE-D682D27416E1}" srcOrd="0" destOrd="0" presId="urn:microsoft.com/office/officeart/2005/8/layout/hierarchy3"/>
    <dgm:cxn modelId="{98D44FE5-4D55-45F8-87E7-3B0DE23A2E00}" type="presParOf" srcId="{219BE1CC-3684-46C8-A6C5-DD1592BD7E8C}" destId="{4464684C-0587-4B83-A616-D115C8DC38C5}" srcOrd="1" destOrd="0" presId="urn:microsoft.com/office/officeart/2005/8/layout/hierarchy3"/>
    <dgm:cxn modelId="{13C52615-DD11-4F3A-B757-936E81C8A786}" type="presParOf" srcId="{219BE1CC-3684-46C8-A6C5-DD1592BD7E8C}" destId="{2FA9FE82-653C-4E28-8202-B3BD4325994F}" srcOrd="2" destOrd="0" presId="urn:microsoft.com/office/officeart/2005/8/layout/hierarchy3"/>
    <dgm:cxn modelId="{4A37FCBB-FF4A-40D0-8742-95BE1F832498}" type="presParOf" srcId="{219BE1CC-3684-46C8-A6C5-DD1592BD7E8C}" destId="{940AED27-4DBC-4233-B842-DA5F58FFADC6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29F684-F5BF-41AE-9D5A-77ECDB8B7DF9}">
      <dsp:nvSpPr>
        <dsp:cNvPr id="0" name=""/>
        <dsp:cNvSpPr/>
      </dsp:nvSpPr>
      <dsp:spPr>
        <a:xfrm>
          <a:off x="3446020" y="722651"/>
          <a:ext cx="4582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8214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50" kern="1200">
            <a:latin typeface="微软雅黑" pitchFamily="34" charset="-122"/>
            <a:ea typeface="微软雅黑" pitchFamily="34" charset="-122"/>
          </a:endParaRPr>
        </a:p>
      </dsp:txBody>
      <dsp:txXfrm>
        <a:off x="3662907" y="765925"/>
        <a:ext cx="24440" cy="4892"/>
      </dsp:txXfrm>
    </dsp:sp>
    <dsp:sp modelId="{D88DE7BC-43C8-47AC-ACCA-BD99A4517F46}">
      <dsp:nvSpPr>
        <dsp:cNvPr id="0" name=""/>
        <dsp:cNvSpPr/>
      </dsp:nvSpPr>
      <dsp:spPr>
        <a:xfrm>
          <a:off x="585195" y="0"/>
          <a:ext cx="2862624" cy="153674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文件和流的概念</a:t>
          </a:r>
          <a:endParaRPr lang="zh-CN" altLang="en-US" sz="280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585195" y="0"/>
        <a:ext cx="2862624" cy="1536743"/>
      </dsp:txXfrm>
    </dsp:sp>
    <dsp:sp modelId="{3D6AA0C4-C01F-4CA2-9C1A-FE0A144254B3}">
      <dsp:nvSpPr>
        <dsp:cNvPr id="0" name=""/>
        <dsp:cNvSpPr/>
      </dsp:nvSpPr>
      <dsp:spPr>
        <a:xfrm>
          <a:off x="2012480" y="1534943"/>
          <a:ext cx="3355466" cy="460719"/>
        </a:xfrm>
        <a:custGeom>
          <a:avLst/>
          <a:gdLst/>
          <a:ahLst/>
          <a:cxnLst/>
          <a:rect l="0" t="0" r="0" b="0"/>
          <a:pathLst>
            <a:path>
              <a:moveTo>
                <a:pt x="3355466" y="0"/>
              </a:moveTo>
              <a:lnTo>
                <a:pt x="3355466" y="247459"/>
              </a:lnTo>
              <a:lnTo>
                <a:pt x="0" y="247459"/>
              </a:lnTo>
              <a:lnTo>
                <a:pt x="0" y="460719"/>
              </a:lnTo>
            </a:path>
          </a:pathLst>
        </a:custGeom>
        <a:noFill/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50" kern="1200">
            <a:latin typeface="微软雅黑" pitchFamily="34" charset="-122"/>
            <a:ea typeface="微软雅黑" pitchFamily="34" charset="-122"/>
          </a:endParaRPr>
        </a:p>
      </dsp:txBody>
      <dsp:txXfrm>
        <a:off x="3605432" y="1762856"/>
        <a:ext cx="169562" cy="4892"/>
      </dsp:txXfrm>
    </dsp:sp>
    <dsp:sp modelId="{02B26741-B80F-4436-9ABE-819B3276B598}">
      <dsp:nvSpPr>
        <dsp:cNvPr id="0" name=""/>
        <dsp:cNvSpPr/>
      </dsp:nvSpPr>
      <dsp:spPr>
        <a:xfrm>
          <a:off x="3936634" y="0"/>
          <a:ext cx="2862624" cy="1536743"/>
        </a:xfrm>
        <a:prstGeom prst="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字节输入</a:t>
          </a:r>
          <a:r>
            <a:rPr lang="en-US" altLang="zh-CN" sz="28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/</a:t>
          </a:r>
          <a:r>
            <a:rPr lang="zh-CN" altLang="en-US" sz="28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输出流类</a:t>
          </a:r>
          <a:endParaRPr lang="zh-CN" altLang="en-US" sz="280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3936634" y="0"/>
        <a:ext cx="2862624" cy="1536743"/>
      </dsp:txXfrm>
    </dsp:sp>
    <dsp:sp modelId="{18C852FB-4CFC-4A15-8586-0BAAEB91F744}">
      <dsp:nvSpPr>
        <dsp:cNvPr id="0" name=""/>
        <dsp:cNvSpPr/>
      </dsp:nvSpPr>
      <dsp:spPr>
        <a:xfrm>
          <a:off x="3437965" y="2836067"/>
          <a:ext cx="4582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8214" y="45720"/>
              </a:lnTo>
            </a:path>
          </a:pathLst>
        </a:custGeom>
        <a:noFill/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654852" y="2879340"/>
        <a:ext cx="24440" cy="4892"/>
      </dsp:txXfrm>
    </dsp:sp>
    <dsp:sp modelId="{1DE447D6-E6F7-40D1-8858-A16DA373F671}">
      <dsp:nvSpPr>
        <dsp:cNvPr id="0" name=""/>
        <dsp:cNvSpPr/>
      </dsp:nvSpPr>
      <dsp:spPr>
        <a:xfrm>
          <a:off x="585195" y="2028062"/>
          <a:ext cx="2854570" cy="1707450"/>
        </a:xfrm>
        <a:prstGeom prst="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字符输入</a:t>
          </a:r>
          <a:r>
            <a:rPr lang="en-US" altLang="zh-CN" sz="28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/</a:t>
          </a:r>
          <a:r>
            <a:rPr lang="zh-CN" altLang="en-US" sz="28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输出流类</a:t>
          </a:r>
          <a:endParaRPr lang="zh-CN" altLang="en-US" sz="280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585195" y="2028062"/>
        <a:ext cx="2854570" cy="1707450"/>
      </dsp:txXfrm>
    </dsp:sp>
    <dsp:sp modelId="{262680D7-B4F2-488A-BCA8-32FBD99F0773}">
      <dsp:nvSpPr>
        <dsp:cNvPr id="0" name=""/>
        <dsp:cNvSpPr/>
      </dsp:nvSpPr>
      <dsp:spPr>
        <a:xfrm>
          <a:off x="3928579" y="2088231"/>
          <a:ext cx="2845367" cy="1587112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文件操作</a:t>
          </a:r>
          <a:endParaRPr lang="zh-CN" altLang="en-US" sz="280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3928579" y="2088231"/>
        <a:ext cx="2845367" cy="15871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832FF-58DA-466A-9165-A1DC4E502AB3}">
      <dsp:nvSpPr>
        <dsp:cNvPr id="0" name=""/>
        <dsp:cNvSpPr/>
      </dsp:nvSpPr>
      <dsp:spPr>
        <a:xfrm>
          <a:off x="5155" y="755897"/>
          <a:ext cx="2633053" cy="123452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smtClean="0"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rPr>
            <a:t>文件的逻辑结构</a:t>
          </a:r>
          <a:endParaRPr lang="zh-CN" sz="2700" kern="1200">
            <a:solidFill>
              <a:schemeClr val="tx1"/>
            </a:solidFill>
            <a:effectLst/>
            <a:latin typeface="微软雅黑" pitchFamily="34" charset="-122"/>
            <a:ea typeface="微软雅黑" pitchFamily="34" charset="-122"/>
          </a:endParaRPr>
        </a:p>
      </dsp:txBody>
      <dsp:txXfrm>
        <a:off x="41313" y="792055"/>
        <a:ext cx="2560737" cy="1162213"/>
      </dsp:txXfrm>
    </dsp:sp>
    <dsp:sp modelId="{B5FF882F-BBF6-46B8-AF74-B07085E1C690}">
      <dsp:nvSpPr>
        <dsp:cNvPr id="0" name=""/>
        <dsp:cNvSpPr/>
      </dsp:nvSpPr>
      <dsp:spPr>
        <a:xfrm>
          <a:off x="268460" y="1990427"/>
          <a:ext cx="263305" cy="9258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5896"/>
              </a:lnTo>
              <a:lnTo>
                <a:pt x="263305" y="92589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8BA02E-B18A-4B67-9153-2802F8183643}">
      <dsp:nvSpPr>
        <dsp:cNvPr id="0" name=""/>
        <dsp:cNvSpPr/>
      </dsp:nvSpPr>
      <dsp:spPr>
        <a:xfrm>
          <a:off x="531765" y="2299059"/>
          <a:ext cx="1975246" cy="12345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smtClean="0"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rPr>
            <a:t>流式文件</a:t>
          </a:r>
          <a:endParaRPr lang="zh-CN" sz="2800" kern="1200">
            <a:solidFill>
              <a:schemeClr val="tx1"/>
            </a:solidFill>
            <a:effectLst/>
            <a:latin typeface="微软雅黑" pitchFamily="34" charset="-122"/>
            <a:ea typeface="微软雅黑" pitchFamily="34" charset="-122"/>
          </a:endParaRPr>
        </a:p>
      </dsp:txBody>
      <dsp:txXfrm>
        <a:off x="567923" y="2335217"/>
        <a:ext cx="1902930" cy="1162213"/>
      </dsp:txXfrm>
    </dsp:sp>
    <dsp:sp modelId="{49C30C4F-66F2-42FB-9E73-973549B48361}">
      <dsp:nvSpPr>
        <dsp:cNvPr id="0" name=""/>
        <dsp:cNvSpPr/>
      </dsp:nvSpPr>
      <dsp:spPr>
        <a:xfrm>
          <a:off x="268460" y="1990427"/>
          <a:ext cx="263305" cy="2469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9058"/>
              </a:lnTo>
              <a:lnTo>
                <a:pt x="263305" y="246905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0EDC6A-09FD-4A2B-B386-CADE85EA953B}">
      <dsp:nvSpPr>
        <dsp:cNvPr id="0" name=""/>
        <dsp:cNvSpPr/>
      </dsp:nvSpPr>
      <dsp:spPr>
        <a:xfrm>
          <a:off x="531765" y="3842220"/>
          <a:ext cx="1975246" cy="12345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1986775"/>
              <a:satOff val="7962"/>
              <a:lumOff val="17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smtClean="0"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rPr>
            <a:t>记录式文件</a:t>
          </a:r>
          <a:endParaRPr lang="zh-CN" sz="2800" kern="1200">
            <a:solidFill>
              <a:schemeClr val="tx1"/>
            </a:solidFill>
            <a:effectLst/>
            <a:latin typeface="微软雅黑" pitchFamily="34" charset="-122"/>
            <a:ea typeface="微软雅黑" pitchFamily="34" charset="-122"/>
          </a:endParaRPr>
        </a:p>
      </dsp:txBody>
      <dsp:txXfrm>
        <a:off x="567923" y="3878378"/>
        <a:ext cx="1902930" cy="1162213"/>
      </dsp:txXfrm>
    </dsp:sp>
    <dsp:sp modelId="{F30DE013-2CA5-431E-BCDA-35C7616EDE14}">
      <dsp:nvSpPr>
        <dsp:cNvPr id="0" name=""/>
        <dsp:cNvSpPr/>
      </dsp:nvSpPr>
      <dsp:spPr>
        <a:xfrm>
          <a:off x="3255473" y="755897"/>
          <a:ext cx="2633053" cy="1234529"/>
        </a:xfrm>
        <a:prstGeom prst="roundRect">
          <a:avLst>
            <a:gd name="adj" fmla="val 1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smtClean="0"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rPr>
            <a:t>文件的存取方法</a:t>
          </a:r>
          <a:endParaRPr lang="zh-CN" sz="2700" kern="1200">
            <a:solidFill>
              <a:schemeClr val="tx1"/>
            </a:solidFill>
            <a:effectLst/>
            <a:latin typeface="微软雅黑" pitchFamily="34" charset="-122"/>
            <a:ea typeface="微软雅黑" pitchFamily="34" charset="-122"/>
          </a:endParaRPr>
        </a:p>
      </dsp:txBody>
      <dsp:txXfrm>
        <a:off x="3291631" y="792055"/>
        <a:ext cx="2560737" cy="1162213"/>
      </dsp:txXfrm>
    </dsp:sp>
    <dsp:sp modelId="{45C5BD24-A3DF-468A-AD70-61FC6D060CF5}">
      <dsp:nvSpPr>
        <dsp:cNvPr id="0" name=""/>
        <dsp:cNvSpPr/>
      </dsp:nvSpPr>
      <dsp:spPr>
        <a:xfrm>
          <a:off x="3518778" y="1990427"/>
          <a:ext cx="263305" cy="9258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5896"/>
              </a:lnTo>
              <a:lnTo>
                <a:pt x="263305" y="92589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821E5C-9841-4FB2-B8D8-C1AEB1014ECE}">
      <dsp:nvSpPr>
        <dsp:cNvPr id="0" name=""/>
        <dsp:cNvSpPr/>
      </dsp:nvSpPr>
      <dsp:spPr>
        <a:xfrm>
          <a:off x="3782083" y="2299059"/>
          <a:ext cx="1975246" cy="12345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3973551"/>
              <a:satOff val="15924"/>
              <a:lumOff val="34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smtClean="0"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rPr>
            <a:t>顺序存取</a:t>
          </a:r>
          <a:endParaRPr lang="zh-CN" sz="2800" kern="1200">
            <a:solidFill>
              <a:schemeClr val="tx1"/>
            </a:solidFill>
            <a:effectLst/>
            <a:latin typeface="微软雅黑" pitchFamily="34" charset="-122"/>
            <a:ea typeface="微软雅黑" pitchFamily="34" charset="-122"/>
          </a:endParaRPr>
        </a:p>
      </dsp:txBody>
      <dsp:txXfrm>
        <a:off x="3818241" y="2335217"/>
        <a:ext cx="1902930" cy="1162213"/>
      </dsp:txXfrm>
    </dsp:sp>
    <dsp:sp modelId="{5BAB31E8-996C-4233-B1CD-914CB62904C3}">
      <dsp:nvSpPr>
        <dsp:cNvPr id="0" name=""/>
        <dsp:cNvSpPr/>
      </dsp:nvSpPr>
      <dsp:spPr>
        <a:xfrm>
          <a:off x="3518778" y="1990427"/>
          <a:ext cx="263305" cy="2469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9058"/>
              </a:lnTo>
              <a:lnTo>
                <a:pt x="263305" y="246905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F15B13-DABE-4710-BD9D-2F2310F8A8EE}">
      <dsp:nvSpPr>
        <dsp:cNvPr id="0" name=""/>
        <dsp:cNvSpPr/>
      </dsp:nvSpPr>
      <dsp:spPr>
        <a:xfrm>
          <a:off x="3782083" y="3842220"/>
          <a:ext cx="1975246" cy="12345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5960326"/>
              <a:satOff val="23887"/>
              <a:lumOff val="5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smtClean="0"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rPr>
            <a:t>随机存取</a:t>
          </a:r>
          <a:endParaRPr lang="zh-CN" sz="2800" kern="1200">
            <a:solidFill>
              <a:schemeClr val="tx1"/>
            </a:solidFill>
            <a:effectLst/>
            <a:latin typeface="微软雅黑" pitchFamily="34" charset="-122"/>
            <a:ea typeface="微软雅黑" pitchFamily="34" charset="-122"/>
          </a:endParaRPr>
        </a:p>
      </dsp:txBody>
      <dsp:txXfrm>
        <a:off x="3818241" y="3878378"/>
        <a:ext cx="1902930" cy="1162213"/>
      </dsp:txXfrm>
    </dsp:sp>
    <dsp:sp modelId="{D35C22BF-6838-4A18-9D12-84DB42DA6C00}">
      <dsp:nvSpPr>
        <dsp:cNvPr id="0" name=""/>
        <dsp:cNvSpPr/>
      </dsp:nvSpPr>
      <dsp:spPr>
        <a:xfrm>
          <a:off x="6505791" y="755897"/>
          <a:ext cx="2633053" cy="1234529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smtClean="0"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rPr>
            <a:t>文件的使用</a:t>
          </a:r>
          <a:endParaRPr lang="zh-CN" sz="2700" kern="1200">
            <a:solidFill>
              <a:schemeClr val="tx1"/>
            </a:solidFill>
            <a:effectLst/>
            <a:latin typeface="微软雅黑" pitchFamily="34" charset="-122"/>
            <a:ea typeface="微软雅黑" pitchFamily="34" charset="-122"/>
          </a:endParaRPr>
        </a:p>
      </dsp:txBody>
      <dsp:txXfrm>
        <a:off x="6541949" y="792055"/>
        <a:ext cx="2560737" cy="1162213"/>
      </dsp:txXfrm>
    </dsp:sp>
    <dsp:sp modelId="{96567538-40DF-404C-BECE-D682D27416E1}">
      <dsp:nvSpPr>
        <dsp:cNvPr id="0" name=""/>
        <dsp:cNvSpPr/>
      </dsp:nvSpPr>
      <dsp:spPr>
        <a:xfrm>
          <a:off x="6769096" y="1990427"/>
          <a:ext cx="263305" cy="9258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5896"/>
              </a:lnTo>
              <a:lnTo>
                <a:pt x="263305" y="92589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64684C-0587-4B83-A616-D115C8DC38C5}">
      <dsp:nvSpPr>
        <dsp:cNvPr id="0" name=""/>
        <dsp:cNvSpPr/>
      </dsp:nvSpPr>
      <dsp:spPr>
        <a:xfrm>
          <a:off x="7032402" y="2299059"/>
          <a:ext cx="1975246" cy="12345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7947101"/>
              <a:satOff val="31849"/>
              <a:lumOff val="69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smtClean="0"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rPr>
            <a:t>操作接口</a:t>
          </a:r>
          <a:endParaRPr lang="zh-CN" sz="2800" kern="1200">
            <a:solidFill>
              <a:schemeClr val="tx1"/>
            </a:solidFill>
            <a:effectLst/>
            <a:latin typeface="微软雅黑" pitchFamily="34" charset="-122"/>
            <a:ea typeface="微软雅黑" pitchFamily="34" charset="-122"/>
          </a:endParaRPr>
        </a:p>
      </dsp:txBody>
      <dsp:txXfrm>
        <a:off x="7068560" y="2335217"/>
        <a:ext cx="1902930" cy="1162213"/>
      </dsp:txXfrm>
    </dsp:sp>
    <dsp:sp modelId="{2FA9FE82-653C-4E28-8202-B3BD4325994F}">
      <dsp:nvSpPr>
        <dsp:cNvPr id="0" name=""/>
        <dsp:cNvSpPr/>
      </dsp:nvSpPr>
      <dsp:spPr>
        <a:xfrm>
          <a:off x="6769096" y="1990427"/>
          <a:ext cx="263305" cy="2469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9058"/>
              </a:lnTo>
              <a:lnTo>
                <a:pt x="263305" y="246905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0AED27-4DBC-4233-B842-DA5F58FFADC6}">
      <dsp:nvSpPr>
        <dsp:cNvPr id="0" name=""/>
        <dsp:cNvSpPr/>
      </dsp:nvSpPr>
      <dsp:spPr>
        <a:xfrm>
          <a:off x="7032402" y="3842220"/>
          <a:ext cx="1975246" cy="12345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rPr>
            <a:t>程序接口</a:t>
          </a:r>
          <a:endParaRPr lang="zh-CN" sz="2800" kern="1200" dirty="0">
            <a:solidFill>
              <a:schemeClr val="tx1"/>
            </a:solidFill>
            <a:effectLst/>
            <a:latin typeface="微软雅黑" pitchFamily="34" charset="-122"/>
            <a:ea typeface="微软雅黑" pitchFamily="34" charset="-122"/>
          </a:endParaRPr>
        </a:p>
      </dsp:txBody>
      <dsp:txXfrm>
        <a:off x="7068560" y="3878378"/>
        <a:ext cx="1902930" cy="11622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EEE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486840"/>
            <a:ext cx="9144000" cy="3240360"/>
          </a:xfrm>
          <a:prstGeom prst="rect">
            <a:avLst/>
          </a:prstGeom>
          <a:solidFill>
            <a:srgbClr val="339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E:\课程\java理论与实践\document\java_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47" y="2500976"/>
            <a:ext cx="1403648" cy="1403648"/>
          </a:xfrm>
          <a:prstGeom prst="rect">
            <a:avLst/>
          </a:prstGeom>
          <a:noFill/>
          <a:effectLst>
            <a:outerShdw blurRad="76200" dir="18900000" sy="23000" kx="-1200000" algn="bl" rotWithShape="0">
              <a:srgbClr val="00206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组合 20"/>
          <p:cNvGrpSpPr/>
          <p:nvPr userDrawn="1"/>
        </p:nvGrpSpPr>
        <p:grpSpPr>
          <a:xfrm>
            <a:off x="2803" y="-2"/>
            <a:ext cx="9142413" cy="2384594"/>
            <a:chOff x="2803" y="-2"/>
            <a:chExt cx="9142413" cy="2384592"/>
          </a:xfrm>
        </p:grpSpPr>
        <p:pic>
          <p:nvPicPr>
            <p:cNvPr id="22" name="图片 21" descr="down light.pn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rot="10800000">
              <a:off x="2803" y="-2"/>
              <a:ext cx="9142413" cy="2384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图片 8"/>
            <p:cNvPicPr>
              <a:picLocks noChangeAspect="1"/>
            </p:cNvPicPr>
            <p:nvPr userDrawn="1"/>
          </p:nvPicPr>
          <p:blipFill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  <a14:imgEffect>
                        <a14:colorTemperature colorTemp="4700"/>
                      </a14:imgEffect>
                      <a14:imgEffect>
                        <a14:saturation sat="0"/>
                      </a14:imgEffect>
                      <a14:imgEffect>
                        <a14:brightnessContrast brigh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404664"/>
              <a:ext cx="4685020" cy="648072"/>
            </a:xfrm>
            <a:prstGeom prst="rect">
              <a:avLst/>
            </a:prstGeom>
          </p:spPr>
        </p:pic>
      </p:grpSp>
      <p:sp>
        <p:nvSpPr>
          <p:cNvPr id="13" name="椭圆 12"/>
          <p:cNvSpPr/>
          <p:nvPr userDrawn="1"/>
        </p:nvSpPr>
        <p:spPr>
          <a:xfrm>
            <a:off x="611559" y="1972639"/>
            <a:ext cx="1032941" cy="1046371"/>
          </a:xfrm>
          <a:prstGeom prst="ellipse">
            <a:avLst/>
          </a:prstGeom>
          <a:gradFill flip="none" rotWithShape="1">
            <a:gsLst>
              <a:gs pos="100000">
                <a:srgbClr val="79C2E6">
                  <a:alpha val="17000"/>
                </a:srgbClr>
              </a:gs>
              <a:gs pos="0">
                <a:schemeClr val="bg1">
                  <a:alpha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4139952" y="1521408"/>
            <a:ext cx="2187403" cy="2166096"/>
          </a:xfrm>
          <a:prstGeom prst="ellipse">
            <a:avLst/>
          </a:prstGeom>
          <a:gradFill flip="none" rotWithShape="1">
            <a:gsLst>
              <a:gs pos="100000">
                <a:srgbClr val="79C2E6">
                  <a:alpha val="17000"/>
                </a:srgbClr>
              </a:gs>
              <a:gs pos="0">
                <a:schemeClr val="bg1">
                  <a:alpha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6015662" y="1827257"/>
            <a:ext cx="1079238" cy="1114669"/>
          </a:xfrm>
          <a:prstGeom prst="ellipse">
            <a:avLst/>
          </a:prstGeom>
          <a:gradFill flip="none" rotWithShape="1">
            <a:gsLst>
              <a:gs pos="100000">
                <a:srgbClr val="79C2E6">
                  <a:alpha val="17000"/>
                </a:srgbClr>
              </a:gs>
              <a:gs pos="0">
                <a:schemeClr val="bg1">
                  <a:alpha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601416" y="2829226"/>
            <a:ext cx="1473674" cy="1499254"/>
          </a:xfrm>
          <a:prstGeom prst="ellipse">
            <a:avLst/>
          </a:prstGeom>
          <a:gradFill flip="none" rotWithShape="1">
            <a:gsLst>
              <a:gs pos="100000">
                <a:srgbClr val="79C2E6">
                  <a:alpha val="17000"/>
                </a:srgbClr>
              </a:gs>
              <a:gs pos="0">
                <a:schemeClr val="bg1">
                  <a:alpha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756926" y="3589400"/>
            <a:ext cx="911418" cy="847712"/>
          </a:xfrm>
          <a:prstGeom prst="ellipse">
            <a:avLst/>
          </a:prstGeom>
          <a:gradFill flip="none" rotWithShape="1">
            <a:gsLst>
              <a:gs pos="100000">
                <a:srgbClr val="79C2E6">
                  <a:alpha val="17000"/>
                </a:srgbClr>
              </a:gs>
              <a:gs pos="0">
                <a:schemeClr val="bg1">
                  <a:alpha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976597" y="2340975"/>
            <a:ext cx="5686400" cy="1470025"/>
          </a:xfrm>
        </p:spPr>
        <p:txBody>
          <a:bodyPr>
            <a:normAutofit/>
          </a:bodyPr>
          <a:lstStyle>
            <a:lvl1pPr>
              <a:defRPr sz="5400" b="1" i="1">
                <a:solidFill>
                  <a:schemeClr val="bg1">
                    <a:lumMod val="95000"/>
                  </a:schemeClr>
                </a:solidFill>
                <a:latin typeface="黑体" pitchFamily="49" charset="-122"/>
                <a:ea typeface="黑体" pitchFamily="49" charset="-122"/>
                <a:cs typeface="Verdana" pitchFamily="34" charset="0"/>
              </a:defRPr>
            </a:lvl1pPr>
          </a:lstStyle>
          <a:p>
            <a:r>
              <a:rPr lang="en-US" altLang="zh-CN" dirty="0" smtClean="0"/>
              <a:t>Java</a:t>
            </a:r>
            <a:r>
              <a:rPr lang="zh-CN" altLang="en-US" dirty="0" smtClean="0"/>
              <a:t>理论与实践</a:t>
            </a:r>
            <a:endParaRPr lang="zh-CN" altLang="en-US" dirty="0"/>
          </a:p>
        </p:txBody>
      </p:sp>
      <p:grpSp>
        <p:nvGrpSpPr>
          <p:cNvPr id="18" name="组合 17"/>
          <p:cNvGrpSpPr/>
          <p:nvPr userDrawn="1"/>
        </p:nvGrpSpPr>
        <p:grpSpPr>
          <a:xfrm>
            <a:off x="0" y="3356992"/>
            <a:ext cx="9142413" cy="3501009"/>
            <a:chOff x="0" y="3356992"/>
            <a:chExt cx="9142413" cy="3501009"/>
          </a:xfrm>
        </p:grpSpPr>
        <p:pic>
          <p:nvPicPr>
            <p:cNvPr id="19" name="图片 18" descr="down light.pn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3356992"/>
              <a:ext cx="9142413" cy="3501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xtBox 11"/>
            <p:cNvSpPr txBox="1"/>
            <p:nvPr userDrawn="1"/>
          </p:nvSpPr>
          <p:spPr>
            <a:xfrm>
              <a:off x="1978402" y="5373216"/>
              <a:ext cx="5187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电子与信息工程学院  戴喆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down light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 rot="10800000">
            <a:off x="-3" y="1587"/>
            <a:ext cx="9142413" cy="1051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1942" y="1589"/>
            <a:ext cx="7933470" cy="6261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08720"/>
            <a:ext cx="8784976" cy="5832648"/>
          </a:xfrm>
        </p:spPr>
        <p:txBody>
          <a:bodyPr/>
          <a:lstStyle>
            <a:lvl1pPr marL="342900" indent="-342900">
              <a:buSzPct val="60000"/>
              <a:buFont typeface="Wingdings" pitchFamily="2" charset="2"/>
              <a:buChar char="n"/>
              <a:defRPr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defRPr>
            </a:lvl1pPr>
            <a:lvl2pPr marL="742950" indent="-285750">
              <a:buFont typeface="Wingdings" pitchFamily="2" charset="2"/>
              <a:buChar char="Ø"/>
              <a:defRPr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defRPr>
            </a:lvl2pPr>
            <a:lvl3pPr marL="1143000" indent="-228600">
              <a:buFont typeface="Wingdings" pitchFamily="2" charset="2"/>
              <a:buChar char="ü"/>
              <a:defRPr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defRPr>
            </a:lvl3pPr>
            <a:lvl4pPr marL="1600200" indent="-228600">
              <a:buFont typeface="Wingdings" pitchFamily="2" charset="2"/>
              <a:buChar char="u"/>
              <a:defRPr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defRPr>
            </a:lvl4pPr>
            <a:lvl5pPr>
              <a:defRPr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15" name="内容占位符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8" y="41218"/>
            <a:ext cx="538252" cy="538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3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9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98" tmFilter="0, 0; 0.125,0.2665; 0.25,0.4; 0.375,0.465; 0.5,0.5;  0.625,0.535; 0.75,0.6; 0.875,0.7335; 1,1">
                                          <p:stCondLst>
                                            <p:cond delay="39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99" tmFilter="0, 0; 0.125,0.2665; 0.25,0.4; 0.375,0.465; 0.5,0.5;  0.625,0.535; 0.75,0.6; 0.875,0.7335; 1,1">
                                          <p:stCondLst>
                                            <p:cond delay="79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8" tmFilter="0, 0; 0.125,0.2665; 0.25,0.4; 0.375,0.465; 0.5,0.5;  0.625,0.535; 0.75,0.6; 0.875,0.7335; 1,1">
                                          <p:stCondLst>
                                            <p:cond delay="99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1">
                                          <p:stCondLst>
                                            <p:cond delay="39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00" decel="50000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">
                                          <p:stCondLst>
                                            <p:cond delay="78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00" decel="50000">
                                          <p:stCondLst>
                                            <p:cond delay="80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">
                                          <p:stCondLst>
                                            <p:cond delay="98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00" decel="50000">
                                          <p:stCondLst>
                                            <p:cond delay="100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">
                                          <p:stCondLst>
                                            <p:cond delay="108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00" decel="50000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3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0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300"/>
                            </p:stCondLst>
                            <p:childTnLst>
                              <p:par>
                                <p:cTn id="6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800"/>
                            </p:stCondLst>
                            <p:childTnLst>
                              <p:par>
                                <p:cTn id="6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300"/>
                            </p:stCondLst>
                            <p:childTnLst>
                              <p:par>
                                <p:cTn id="7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lecture/src/ch9/C901/KeyboardInput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lecture/src/ch9/C901/ByteFile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lecture/src/ch9/C901/IntFile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lecture/src/ch9/C901/StudentFile.java" TargetMode="External"/><Relationship Id="rId2" Type="http://schemas.openxmlformats.org/officeDocument/2006/relationships/hyperlink" Target="lecture/src/ch9/C901/Student.jav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lecture/src/ch9/C902/TextFile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lecture/src/ch9/C903/FileList.jav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3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lecture/src/ch9/C903/DirFilter.jav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lecture/src/ch9/C903/FileManagerJFrame.java" TargetMode="External"/><Relationship Id="rId2" Type="http://schemas.openxmlformats.org/officeDocument/2006/relationships/hyperlink" Target="lecture/src/ch9/C903/TextFileEditorJFrame.jav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lecture/src/ch9/C903/RandomFileTest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lecture/src/ch9/C903/SendCard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7704" y="2340975"/>
            <a:ext cx="7236296" cy="1470025"/>
          </a:xfrm>
        </p:spPr>
        <p:txBody>
          <a:bodyPr>
            <a:normAutofit fontScale="90000"/>
          </a:bodyPr>
          <a:lstStyle/>
          <a:p>
            <a:r>
              <a:rPr lang="zh-CN" altLang="en-US" sz="4800" dirty="0" smtClean="0">
                <a:latin typeface="+mn-lt"/>
              </a:rPr>
              <a:t>第</a:t>
            </a:r>
            <a:r>
              <a:rPr lang="zh-CN" altLang="en-US" sz="4800" dirty="0">
                <a:latin typeface="+mn-lt"/>
              </a:rPr>
              <a:t>九</a:t>
            </a:r>
            <a:r>
              <a:rPr lang="zh-CN" altLang="en-US" sz="4800" dirty="0" smtClean="0">
                <a:latin typeface="+mn-lt"/>
              </a:rPr>
              <a:t>章　输入</a:t>
            </a:r>
            <a:r>
              <a:rPr lang="en-US" altLang="zh-CN" sz="4800" dirty="0" smtClean="0">
                <a:latin typeface="+mn-lt"/>
              </a:rPr>
              <a:t>/</a:t>
            </a:r>
            <a:r>
              <a:rPr lang="zh-CN" altLang="en-US" sz="4800" dirty="0" smtClean="0">
                <a:latin typeface="+mn-lt"/>
              </a:rPr>
              <a:t>输出流            和文件操作</a:t>
            </a:r>
            <a:endParaRPr lang="zh-CN" altLang="en-US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481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9.2.1 </a:t>
            </a:r>
            <a:r>
              <a:rPr lang="en-US" altLang="zh-CN" dirty="0" err="1"/>
              <a:t>InputStream</a:t>
            </a:r>
            <a:r>
              <a:rPr lang="zh-CN" altLang="en-US" dirty="0"/>
              <a:t>和</a:t>
            </a:r>
            <a:r>
              <a:rPr lang="en-US" altLang="zh-CN" dirty="0" err="1"/>
              <a:t>OutputStream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08720"/>
            <a:ext cx="5184576" cy="583264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dirty="0" err="1"/>
              <a:t>InputStream</a:t>
            </a:r>
            <a:r>
              <a:rPr lang="zh-CN" altLang="en-US" dirty="0"/>
              <a:t>常用方法</a:t>
            </a:r>
          </a:p>
        </p:txBody>
      </p:sp>
      <p:sp>
        <p:nvSpPr>
          <p:cNvPr id="51" name="Text Box 4"/>
          <p:cNvSpPr txBox="1">
            <a:spLocks noChangeArrowheads="1"/>
          </p:cNvSpPr>
          <p:nvPr/>
        </p:nvSpPr>
        <p:spPr bwMode="auto">
          <a:xfrm>
            <a:off x="600855" y="1844824"/>
            <a:ext cx="8153400" cy="41919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read() //</a:t>
            </a:r>
            <a:r>
              <a:rPr lang="zh-CN" altLang="en-US" dirty="0">
                <a:solidFill>
                  <a:schemeClr val="tx1"/>
                </a:solidFill>
              </a:rPr>
              <a:t>读一个字节复制到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zh-CN" altLang="en-US" dirty="0">
                <a:solidFill>
                  <a:schemeClr val="tx1"/>
                </a:solidFill>
              </a:rPr>
              <a:t>的最低字节</a:t>
            </a:r>
          </a:p>
          <a:p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read(byte[ ] b) //</a:t>
            </a:r>
            <a:r>
              <a:rPr lang="zh-CN" altLang="en-US" dirty="0">
                <a:solidFill>
                  <a:schemeClr val="tx1"/>
                </a:solidFill>
              </a:rPr>
              <a:t>读入&lt;=</a:t>
            </a:r>
            <a:r>
              <a:rPr lang="en-US" altLang="zh-CN" dirty="0" err="1">
                <a:solidFill>
                  <a:schemeClr val="tx1"/>
                </a:solidFill>
              </a:rPr>
              <a:t>b.length</a:t>
            </a:r>
            <a:r>
              <a:rPr lang="zh-CN" altLang="en-US" dirty="0">
                <a:solidFill>
                  <a:schemeClr val="tx1"/>
                </a:solidFill>
              </a:rPr>
              <a:t>个字节放到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中，并返回读入字节数</a:t>
            </a:r>
          </a:p>
          <a:p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read(byte[ ] </a:t>
            </a:r>
            <a:r>
              <a:rPr lang="en-US" altLang="zh-CN" dirty="0" err="1">
                <a:solidFill>
                  <a:schemeClr val="tx1"/>
                </a:solidFill>
              </a:rPr>
              <a:t>b,int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off,int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len</a:t>
            </a:r>
            <a:r>
              <a:rPr lang="en-US" altLang="zh-CN" dirty="0">
                <a:solidFill>
                  <a:schemeClr val="tx1"/>
                </a:solidFill>
              </a:rPr>
              <a:t>) //</a:t>
            </a:r>
            <a:r>
              <a:rPr lang="zh-CN" altLang="en-US" dirty="0">
                <a:solidFill>
                  <a:schemeClr val="tx1"/>
                </a:solidFill>
              </a:rPr>
              <a:t>读入字节放入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中从</a:t>
            </a:r>
            <a:r>
              <a:rPr lang="en-US" altLang="zh-CN" dirty="0">
                <a:solidFill>
                  <a:schemeClr val="tx1"/>
                </a:solidFill>
              </a:rPr>
              <a:t>off</a:t>
            </a:r>
            <a:r>
              <a:rPr lang="zh-CN" altLang="en-US" dirty="0">
                <a:solidFill>
                  <a:schemeClr val="tx1"/>
                </a:solidFill>
              </a:rPr>
              <a:t>开始长为</a:t>
            </a:r>
            <a:r>
              <a:rPr lang="en-US" altLang="zh-CN" dirty="0" err="1">
                <a:solidFill>
                  <a:schemeClr val="tx1"/>
                </a:solidFill>
              </a:rPr>
              <a:t>len</a:t>
            </a:r>
            <a:r>
              <a:rPr lang="zh-CN" altLang="en-US" dirty="0">
                <a:solidFill>
                  <a:schemeClr val="tx1"/>
                </a:solidFill>
              </a:rPr>
              <a:t>的位置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long skip(long n) //</a:t>
            </a:r>
            <a:r>
              <a:rPr lang="zh-CN" altLang="en-US" dirty="0">
                <a:solidFill>
                  <a:schemeClr val="tx1"/>
                </a:solidFill>
              </a:rPr>
              <a:t>跳过</a:t>
            </a:r>
            <a:r>
              <a:rPr lang="en-US" altLang="zh-CN" dirty="0">
                <a:solidFill>
                  <a:schemeClr val="tx1"/>
                </a:solidFill>
              </a:rPr>
              <a:t>n</a:t>
            </a:r>
            <a:r>
              <a:rPr lang="zh-CN" altLang="en-US" dirty="0">
                <a:solidFill>
                  <a:schemeClr val="tx1"/>
                </a:solidFill>
              </a:rPr>
              <a:t>个字节返回跳过的字节数</a:t>
            </a:r>
          </a:p>
          <a:p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available() //</a:t>
            </a:r>
            <a:r>
              <a:rPr lang="zh-CN" altLang="en-US" dirty="0">
                <a:solidFill>
                  <a:schemeClr val="tx1"/>
                </a:solidFill>
              </a:rPr>
              <a:t>返回当前输入流中可读字节数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void mark(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readlimit</a:t>
            </a:r>
            <a:r>
              <a:rPr lang="en-US" altLang="zh-CN" dirty="0">
                <a:solidFill>
                  <a:schemeClr val="tx1"/>
                </a:solidFill>
              </a:rPr>
              <a:t>) //</a:t>
            </a:r>
            <a:r>
              <a:rPr lang="zh-CN" altLang="en-US" dirty="0">
                <a:solidFill>
                  <a:schemeClr val="tx1"/>
                </a:solidFill>
              </a:rPr>
              <a:t>在输入流设置标志，使只有从当前位置开始的</a:t>
            </a:r>
            <a:r>
              <a:rPr lang="en-US" altLang="zh-CN" dirty="0" err="1">
                <a:solidFill>
                  <a:schemeClr val="tx1"/>
                </a:solidFill>
              </a:rPr>
              <a:t>readlimit</a:t>
            </a:r>
            <a:r>
              <a:rPr lang="zh-CN" altLang="en-US" dirty="0">
                <a:solidFill>
                  <a:schemeClr val="tx1"/>
                </a:solidFill>
              </a:rPr>
              <a:t>个字节可读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void reset() //</a:t>
            </a:r>
            <a:r>
              <a:rPr lang="zh-CN" altLang="en-US" dirty="0">
                <a:solidFill>
                  <a:schemeClr val="tx1"/>
                </a:solidFill>
              </a:rPr>
              <a:t>使输入指针返回以前所作的标志处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void close()//</a:t>
            </a:r>
            <a:r>
              <a:rPr lang="zh-CN" altLang="en-US" dirty="0">
                <a:solidFill>
                  <a:schemeClr val="tx1"/>
                </a:solidFill>
              </a:rPr>
              <a:t>释放和这个流相关的资源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5314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9.2.1 </a:t>
            </a:r>
            <a:r>
              <a:rPr lang="en-US" altLang="zh-CN" dirty="0" err="1"/>
              <a:t>InputStream</a:t>
            </a:r>
            <a:r>
              <a:rPr lang="zh-CN" altLang="en-US" dirty="0"/>
              <a:t>和</a:t>
            </a:r>
            <a:r>
              <a:rPr lang="en-US" altLang="zh-CN" dirty="0" err="1"/>
              <a:t>OutputStream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OutputStream</a:t>
            </a:r>
            <a:r>
              <a:rPr lang="zh-CN" altLang="en-US" dirty="0"/>
              <a:t>常用方法</a:t>
            </a:r>
            <a:endParaRPr lang="en-US" altLang="zh-CN" dirty="0"/>
          </a:p>
        </p:txBody>
      </p:sp>
      <p:pic>
        <p:nvPicPr>
          <p:cNvPr id="5122" name="Picture 2" descr="D:\我的文档\ppt模板\高画质精美透明PNG图标572张@无忧PPT\png_icon_43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08518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09600" y="1844824"/>
            <a:ext cx="8153400" cy="27145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void write(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b)//</a:t>
            </a:r>
            <a:r>
              <a:rPr lang="zh-CN" altLang="en-US" dirty="0">
                <a:solidFill>
                  <a:schemeClr val="tx1"/>
                </a:solidFill>
              </a:rPr>
              <a:t>写一个字节到输出流，实际将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的最低字节被写入，其它高字节将被舍弃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void write(byte[ ] b)//</a:t>
            </a:r>
            <a:r>
              <a:rPr lang="zh-CN" altLang="en-US" dirty="0">
                <a:solidFill>
                  <a:schemeClr val="tx1"/>
                </a:solidFill>
              </a:rPr>
              <a:t>将字节数组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写入输出流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void write(byte[ ] </a:t>
            </a:r>
            <a:r>
              <a:rPr lang="en-US" altLang="zh-CN" dirty="0" err="1">
                <a:solidFill>
                  <a:schemeClr val="tx1"/>
                </a:solidFill>
              </a:rPr>
              <a:t>b,int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off,int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len</a:t>
            </a:r>
            <a:r>
              <a:rPr lang="en-US" altLang="zh-CN" dirty="0">
                <a:solidFill>
                  <a:schemeClr val="tx1"/>
                </a:solidFill>
              </a:rPr>
              <a:t>)//</a:t>
            </a:r>
            <a:r>
              <a:rPr lang="zh-CN" altLang="en-US" dirty="0">
                <a:solidFill>
                  <a:schemeClr val="tx1"/>
                </a:solidFill>
              </a:rPr>
              <a:t>将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中从</a:t>
            </a:r>
            <a:r>
              <a:rPr lang="en-US" altLang="zh-CN" dirty="0">
                <a:solidFill>
                  <a:schemeClr val="tx1"/>
                </a:solidFill>
              </a:rPr>
              <a:t>off</a:t>
            </a:r>
            <a:r>
              <a:rPr lang="zh-CN" altLang="en-US" dirty="0">
                <a:solidFill>
                  <a:schemeClr val="tx1"/>
                </a:solidFill>
              </a:rPr>
              <a:t>开始的</a:t>
            </a:r>
            <a:r>
              <a:rPr lang="en-US" altLang="zh-CN" dirty="0" err="1">
                <a:solidFill>
                  <a:schemeClr val="tx1"/>
                </a:solidFill>
              </a:rPr>
              <a:t>len</a:t>
            </a:r>
            <a:r>
              <a:rPr lang="zh-CN" altLang="en-US" dirty="0">
                <a:solidFill>
                  <a:schemeClr val="tx1"/>
                </a:solidFill>
              </a:rPr>
              <a:t>个字节写入输出流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void flush()//</a:t>
            </a:r>
            <a:r>
              <a:rPr lang="zh-CN" altLang="en-US" dirty="0">
                <a:solidFill>
                  <a:schemeClr val="tx1"/>
                </a:solidFill>
              </a:rPr>
              <a:t>输出并清空缓冲区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void close()//</a:t>
            </a:r>
            <a:r>
              <a:rPr lang="zh-CN" altLang="en-US" dirty="0">
                <a:solidFill>
                  <a:schemeClr val="tx1"/>
                </a:solidFill>
              </a:rPr>
              <a:t>关闭输出流</a:t>
            </a:r>
          </a:p>
        </p:txBody>
      </p:sp>
    </p:spTree>
    <p:extLst>
      <p:ext uri="{BB962C8B-B14F-4D97-AF65-F5344CB8AC3E}">
        <p14:creationId xmlns:p14="http://schemas.microsoft.com/office/powerpoint/2010/main" val="32989271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</a:t>
            </a:r>
            <a:r>
              <a:rPr lang="en-US" altLang="zh-CN" dirty="0" smtClean="0"/>
              <a:t>.2.2 </a:t>
            </a:r>
            <a:r>
              <a:rPr lang="zh-CN" altLang="en-US" dirty="0" smtClean="0"/>
              <a:t>标准输入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Tahoma" pitchFamily="34" charset="0"/>
              </a:rPr>
              <a:t>标准输入/输出常量</a:t>
            </a:r>
          </a:p>
          <a:p>
            <a:pPr lvl="1">
              <a:defRPr/>
            </a:pPr>
            <a:r>
              <a:rPr lang="en-US" altLang="zh-CN" dirty="0" err="1">
                <a:latin typeface="Tahoma" pitchFamily="34" charset="0"/>
              </a:rPr>
              <a:t>java.lang.System</a:t>
            </a:r>
            <a:r>
              <a:rPr lang="zh-CN" altLang="en-US" dirty="0">
                <a:latin typeface="Tahoma" pitchFamily="34" charset="0"/>
              </a:rPr>
              <a:t>中有三个常量</a:t>
            </a:r>
            <a:r>
              <a:rPr lang="en-US" altLang="zh-CN" dirty="0" err="1">
                <a:latin typeface="Tahoma" pitchFamily="34" charset="0"/>
              </a:rPr>
              <a:t>in、out、err</a:t>
            </a:r>
            <a:r>
              <a:rPr lang="zh-CN" altLang="en-US" dirty="0">
                <a:latin typeface="Tahoma" pitchFamily="34" charset="0"/>
              </a:rPr>
              <a:t>表示标准输入、标准输出和标准错误</a:t>
            </a:r>
          </a:p>
        </p:txBody>
      </p:sp>
      <p:pic>
        <p:nvPicPr>
          <p:cNvPr id="8" name="Picture 2" descr="D:\我的文档\ppt模板\高画质精美透明PNG图标572张@无忧PPT\png_icon_49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240" y="523413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39552" y="2492896"/>
            <a:ext cx="8153400" cy="27363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1"/>
            <a:r>
              <a:rPr lang="en-US" altLang="zh-CN" sz="2400" dirty="0">
                <a:solidFill>
                  <a:schemeClr val="tx1"/>
                </a:solidFill>
              </a:rPr>
              <a:t>public final class System extends Object </a:t>
            </a:r>
          </a:p>
          <a:p>
            <a:pPr lvl="1"/>
            <a:r>
              <a:rPr lang="en-US" altLang="zh-CN" sz="2400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altLang="zh-CN" sz="2400" dirty="0">
                <a:solidFill>
                  <a:schemeClr val="tx1"/>
                </a:solidFill>
              </a:rPr>
              <a:t>    public final static </a:t>
            </a:r>
            <a:r>
              <a:rPr lang="en-US" altLang="zh-CN" sz="2400" dirty="0" err="1">
                <a:solidFill>
                  <a:schemeClr val="tx1"/>
                </a:solidFill>
              </a:rPr>
              <a:t>InputStream</a:t>
            </a:r>
            <a:r>
              <a:rPr lang="en-US" altLang="zh-CN" sz="2400" dirty="0">
                <a:solidFill>
                  <a:schemeClr val="tx1"/>
                </a:solidFill>
              </a:rPr>
              <a:t> in //</a:t>
            </a:r>
            <a:r>
              <a:rPr lang="zh-CN" altLang="en-US" sz="2400" dirty="0">
                <a:solidFill>
                  <a:schemeClr val="tx1"/>
                </a:solidFill>
              </a:rPr>
              <a:t>标准输入常量</a:t>
            </a:r>
          </a:p>
          <a:p>
            <a:pPr lvl="1"/>
            <a:r>
              <a:rPr lang="zh-CN" altLang="en-US" sz="2400" dirty="0">
                <a:solidFill>
                  <a:schemeClr val="tx1"/>
                </a:solidFill>
              </a:rPr>
              <a:t>    </a:t>
            </a:r>
            <a:r>
              <a:rPr lang="en-US" altLang="zh-CN" sz="2400" dirty="0">
                <a:solidFill>
                  <a:schemeClr val="tx1"/>
                </a:solidFill>
              </a:rPr>
              <a:t>public final static </a:t>
            </a:r>
            <a:r>
              <a:rPr lang="en-US" altLang="zh-CN" sz="2400" dirty="0" err="1">
                <a:solidFill>
                  <a:schemeClr val="tx1"/>
                </a:solidFill>
              </a:rPr>
              <a:t>PrintStream</a:t>
            </a:r>
            <a:r>
              <a:rPr lang="en-US" altLang="zh-CN" sz="2400" dirty="0">
                <a:solidFill>
                  <a:schemeClr val="tx1"/>
                </a:solidFill>
              </a:rPr>
              <a:t> out //</a:t>
            </a:r>
            <a:r>
              <a:rPr lang="zh-CN" altLang="en-US" sz="2400" dirty="0">
                <a:solidFill>
                  <a:schemeClr val="tx1"/>
                </a:solidFill>
              </a:rPr>
              <a:t>标准输出常量</a:t>
            </a:r>
          </a:p>
          <a:p>
            <a:pPr lvl="1"/>
            <a:r>
              <a:rPr lang="zh-CN" altLang="en-US" sz="2400" dirty="0">
                <a:solidFill>
                  <a:schemeClr val="tx1"/>
                </a:solidFill>
              </a:rPr>
              <a:t>    </a:t>
            </a:r>
            <a:r>
              <a:rPr lang="en-US" altLang="zh-CN" sz="2400" dirty="0">
                <a:solidFill>
                  <a:schemeClr val="tx1"/>
                </a:solidFill>
              </a:rPr>
              <a:t>public final static </a:t>
            </a:r>
            <a:r>
              <a:rPr lang="en-US" altLang="zh-CN" sz="2400" dirty="0" err="1">
                <a:solidFill>
                  <a:schemeClr val="tx1"/>
                </a:solidFill>
              </a:rPr>
              <a:t>PrintStream</a:t>
            </a:r>
            <a:r>
              <a:rPr lang="en-US" altLang="zh-CN" sz="2400" dirty="0">
                <a:solidFill>
                  <a:schemeClr val="tx1"/>
                </a:solidFill>
              </a:rPr>
              <a:t> err 							//</a:t>
            </a:r>
            <a:r>
              <a:rPr lang="zh-CN" altLang="en-US" sz="2400" dirty="0">
                <a:solidFill>
                  <a:schemeClr val="tx1"/>
                </a:solidFill>
              </a:rPr>
              <a:t>标准错误输出常量</a:t>
            </a:r>
          </a:p>
          <a:p>
            <a:pPr lvl="1"/>
            <a:r>
              <a:rPr lang="en-US" altLang="zh-CN" sz="2400" dirty="0">
                <a:solidFill>
                  <a:schemeClr val="tx1"/>
                </a:solidFill>
              </a:rPr>
              <a:t>}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7374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9.2.2 </a:t>
            </a:r>
            <a:r>
              <a:rPr lang="zh-CN" altLang="en-US" dirty="0"/>
              <a:t>标准输入</a:t>
            </a:r>
            <a:r>
              <a:rPr lang="en-US" altLang="zh-CN" dirty="0"/>
              <a:t>/</a:t>
            </a:r>
            <a:r>
              <a:rPr lang="zh-CN" altLang="en-US" dirty="0"/>
              <a:t>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>
                <a:latin typeface="Tahoma" pitchFamily="34" charset="0"/>
              </a:rPr>
              <a:t>PrintStream</a:t>
            </a:r>
            <a:r>
              <a:rPr lang="zh-CN" altLang="en-US" dirty="0">
                <a:latin typeface="Tahoma" pitchFamily="34" charset="0"/>
              </a:rPr>
              <a:t>类</a:t>
            </a:r>
          </a:p>
          <a:p>
            <a:pPr lvl="1">
              <a:defRPr/>
            </a:pPr>
            <a:r>
              <a:rPr lang="zh-CN" altLang="en-US" dirty="0">
                <a:latin typeface="Tahoma" pitchFamily="34" charset="0"/>
              </a:rPr>
              <a:t>声明多个重载的</a:t>
            </a:r>
            <a:r>
              <a:rPr lang="en-US" altLang="zh-CN" dirty="0">
                <a:latin typeface="Tahoma" pitchFamily="34" charset="0"/>
              </a:rPr>
              <a:t>print</a:t>
            </a:r>
            <a:r>
              <a:rPr lang="zh-CN" altLang="en-US" dirty="0">
                <a:latin typeface="Tahoma" pitchFamily="34" charset="0"/>
              </a:rPr>
              <a:t>和</a:t>
            </a:r>
            <a:r>
              <a:rPr lang="en-US" altLang="zh-CN" dirty="0" err="1">
                <a:latin typeface="Tahoma" pitchFamily="34" charset="0"/>
              </a:rPr>
              <a:t>println</a:t>
            </a:r>
            <a:r>
              <a:rPr lang="zh-CN" altLang="en-US" dirty="0">
                <a:latin typeface="Tahoma" pitchFamily="34" charset="0"/>
              </a:rPr>
              <a:t>方法，分别以各种基本数据类型和数组、字符串、对象等为</a:t>
            </a:r>
            <a:r>
              <a:rPr lang="zh-CN" altLang="en-US" dirty="0" smtClean="0">
                <a:latin typeface="Tahoma" pitchFamily="34" charset="0"/>
              </a:rPr>
              <a:t>参数</a:t>
            </a:r>
            <a:endParaRPr lang="en-US" altLang="zh-CN" dirty="0" smtClean="0">
              <a:latin typeface="Tahoma" pitchFamily="34" charset="0"/>
            </a:endParaRPr>
          </a:p>
          <a:p>
            <a:pPr lvl="1">
              <a:defRPr/>
            </a:pPr>
            <a:endParaRPr lang="en-US" altLang="zh-CN" dirty="0">
              <a:latin typeface="Tahoma" pitchFamily="34" charset="0"/>
            </a:endParaRPr>
          </a:p>
          <a:p>
            <a:pPr lvl="1">
              <a:defRPr/>
            </a:pPr>
            <a:endParaRPr lang="en-US" altLang="zh-CN" dirty="0" smtClean="0">
              <a:latin typeface="Tahoma" pitchFamily="34" charset="0"/>
            </a:endParaRPr>
          </a:p>
          <a:p>
            <a:pPr>
              <a:defRPr/>
            </a:pPr>
            <a:r>
              <a:rPr lang="zh-CN" altLang="en-US" dirty="0" smtClean="0">
                <a:latin typeface="Tahoma" pitchFamily="34" charset="0"/>
              </a:rPr>
              <a:t>实例</a:t>
            </a:r>
            <a:endParaRPr lang="en-US" altLang="zh-CN" dirty="0" smtClean="0">
              <a:latin typeface="Tahoma" pitchFamily="34" charset="0"/>
            </a:endParaRPr>
          </a:p>
          <a:p>
            <a:pPr lvl="1">
              <a:defRPr/>
            </a:pPr>
            <a:r>
              <a:rPr lang="zh-CN" altLang="en-US" dirty="0" smtClean="0">
                <a:latin typeface="Tahoma" pitchFamily="34" charset="0"/>
              </a:rPr>
              <a:t>标准输入</a:t>
            </a:r>
            <a:r>
              <a:rPr lang="en-US" altLang="zh-CN" dirty="0" smtClean="0">
                <a:latin typeface="Tahoma" pitchFamily="34" charset="0"/>
              </a:rPr>
              <a:t>/</a:t>
            </a:r>
            <a:r>
              <a:rPr lang="zh-CN" altLang="en-US" dirty="0" smtClean="0">
                <a:latin typeface="Tahoma" pitchFamily="34" charset="0"/>
              </a:rPr>
              <a:t>输出</a:t>
            </a:r>
            <a:endParaRPr lang="en-US" altLang="zh-CN" dirty="0">
              <a:latin typeface="Tahoma" pitchFamily="34" charset="0"/>
            </a:endParaRPr>
          </a:p>
          <a:p>
            <a:pPr marL="0" indent="0">
              <a:buNone/>
              <a:defRPr/>
            </a:pPr>
            <a:r>
              <a:rPr lang="en-US" altLang="zh-CN" dirty="0" smtClean="0">
                <a:latin typeface="Tahoma" pitchFamily="34" charset="0"/>
              </a:rPr>
              <a:t>	</a:t>
            </a:r>
            <a:r>
              <a:rPr lang="en-US" altLang="zh-CN" dirty="0" smtClean="0">
                <a:latin typeface="Tahoma" pitchFamily="34" charset="0"/>
                <a:hlinkClick r:id="rId2" action="ppaction://hlinkfile"/>
              </a:rPr>
              <a:t>KeyboardInput.java</a:t>
            </a:r>
            <a:endParaRPr lang="zh-CN" altLang="en-US" dirty="0">
              <a:latin typeface="Tahoma" pitchFamily="34" charset="0"/>
            </a:endParaRPr>
          </a:p>
        </p:txBody>
      </p:sp>
      <p:pic>
        <p:nvPicPr>
          <p:cNvPr id="4" name="Picture 2" descr="D:\我的文档\ppt模板\高画质精美透明PNG图标572张@无忧PPT\png_icon_56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01317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E:\java\表现层\图标\iphone\Photos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611216"/>
            <a:ext cx="7493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998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9.2.3</a:t>
            </a:r>
            <a:r>
              <a:rPr lang="zh-CN" altLang="en-US" dirty="0">
                <a:latin typeface="Times New Roman"/>
              </a:rPr>
              <a:t>  </a:t>
            </a:r>
            <a:r>
              <a:rPr lang="zh-CN" altLang="en-US" dirty="0"/>
              <a:t>文件字节输入/输出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>
                <a:latin typeface="Tahoma" pitchFamily="34" charset="0"/>
              </a:rPr>
              <a:t>FileInputStream</a:t>
            </a:r>
            <a:r>
              <a:rPr lang="zh-CN" altLang="en-US" dirty="0">
                <a:latin typeface="Tahoma" pitchFamily="34" charset="0"/>
              </a:rPr>
              <a:t>和</a:t>
            </a:r>
            <a:r>
              <a:rPr lang="en-US" altLang="zh-CN" dirty="0" err="1">
                <a:latin typeface="Tahoma" pitchFamily="34" charset="0"/>
              </a:rPr>
              <a:t>FileOutputStream</a:t>
            </a:r>
            <a:r>
              <a:rPr lang="zh-CN" altLang="en-US" dirty="0">
                <a:latin typeface="Tahoma" pitchFamily="34" charset="0"/>
              </a:rPr>
              <a:t>类</a:t>
            </a:r>
          </a:p>
          <a:p>
            <a:pPr lvl="1">
              <a:defRPr/>
            </a:pPr>
            <a:r>
              <a:rPr lang="zh-CN" altLang="en-US" dirty="0">
                <a:latin typeface="Tahoma" pitchFamily="34" charset="0"/>
              </a:rPr>
              <a:t>分别是</a:t>
            </a:r>
            <a:r>
              <a:rPr lang="en-US" altLang="zh-CN" dirty="0" err="1">
                <a:latin typeface="Tahoma" pitchFamily="34" charset="0"/>
              </a:rPr>
              <a:t>InputStream</a:t>
            </a:r>
            <a:r>
              <a:rPr lang="zh-CN" altLang="en-US" dirty="0">
                <a:latin typeface="Tahoma" pitchFamily="34" charset="0"/>
              </a:rPr>
              <a:t>和</a:t>
            </a:r>
            <a:r>
              <a:rPr lang="en-US" altLang="zh-CN" dirty="0" err="1">
                <a:latin typeface="Tahoma" pitchFamily="34" charset="0"/>
              </a:rPr>
              <a:t>OutputStream</a:t>
            </a:r>
            <a:r>
              <a:rPr lang="zh-CN" altLang="en-US" dirty="0">
                <a:latin typeface="Tahoma" pitchFamily="34" charset="0"/>
              </a:rPr>
              <a:t>的子类，用于创建磁盘文件的输入输出流对象</a:t>
            </a:r>
          </a:p>
          <a:p>
            <a:pPr lvl="1">
              <a:defRPr/>
            </a:pPr>
            <a:r>
              <a:rPr lang="zh-CN" altLang="en-US" dirty="0">
                <a:latin typeface="Tahoma" pitchFamily="34" charset="0"/>
              </a:rPr>
              <a:t>可以通过指定文件名和文件</a:t>
            </a:r>
            <a:r>
              <a:rPr lang="en-US" altLang="zh-CN" dirty="0">
                <a:latin typeface="Tahoma" pitchFamily="34" charset="0"/>
              </a:rPr>
              <a:t>File</a:t>
            </a:r>
            <a:r>
              <a:rPr lang="zh-CN" altLang="en-US" dirty="0">
                <a:latin typeface="Tahoma" pitchFamily="34" charset="0"/>
              </a:rPr>
              <a:t>对象两种方式创建输入输出流对象</a:t>
            </a:r>
          </a:p>
        </p:txBody>
      </p:sp>
      <p:pic>
        <p:nvPicPr>
          <p:cNvPr id="5" name="Picture 2" descr="D:\我的文档\ppt模板\高画质精美透明PNG图标572张@无忧PPT\png_icon_54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537815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09600" y="3429000"/>
            <a:ext cx="815340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>
              <a:defRPr sz="240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defRPr>
            </a:lvl1pPr>
            <a:lvl2pPr lvl="1">
              <a:defRPr sz="2400"/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err="1">
                <a:solidFill>
                  <a:schemeClr val="tx1"/>
                </a:solidFill>
              </a:rPr>
              <a:t>FileInputStream</a:t>
            </a:r>
            <a:r>
              <a:rPr lang="en-US" altLang="zh-CN" dirty="0">
                <a:solidFill>
                  <a:schemeClr val="tx1"/>
                </a:solidFill>
              </a:rPr>
              <a:t>(String name)//</a:t>
            </a:r>
            <a:r>
              <a:rPr lang="zh-CN" altLang="en-US" dirty="0">
                <a:solidFill>
                  <a:schemeClr val="tx1"/>
                </a:solidFill>
              </a:rPr>
              <a:t>指定文件名</a:t>
            </a:r>
          </a:p>
          <a:p>
            <a:r>
              <a:rPr lang="en-US" altLang="zh-CN" dirty="0" err="1">
                <a:solidFill>
                  <a:schemeClr val="tx1"/>
                </a:solidFill>
              </a:rPr>
              <a:t>FileInputStream</a:t>
            </a:r>
            <a:r>
              <a:rPr lang="en-US" altLang="zh-CN" dirty="0">
                <a:solidFill>
                  <a:schemeClr val="tx1"/>
                </a:solidFill>
              </a:rPr>
              <a:t>(File file)//</a:t>
            </a:r>
            <a:r>
              <a:rPr lang="zh-CN" altLang="en-US" dirty="0">
                <a:solidFill>
                  <a:schemeClr val="tx1"/>
                </a:solidFill>
              </a:rPr>
              <a:t>指定文件对象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09600" y="4394200"/>
            <a:ext cx="815340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>
              <a:defRPr sz="240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defRPr>
            </a:lvl1pPr>
            <a:lvl2pPr lvl="1">
              <a:defRPr sz="2400"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err="1">
                <a:solidFill>
                  <a:schemeClr val="tx1"/>
                </a:solidFill>
              </a:rPr>
              <a:t>FileOutputStream</a:t>
            </a:r>
            <a:r>
              <a:rPr lang="en-US" altLang="zh-CN" dirty="0">
                <a:solidFill>
                  <a:schemeClr val="tx1"/>
                </a:solidFill>
              </a:rPr>
              <a:t>(String name) //</a:t>
            </a:r>
            <a:r>
              <a:rPr lang="zh-CN" altLang="en-US" dirty="0">
                <a:solidFill>
                  <a:schemeClr val="tx1"/>
                </a:solidFill>
              </a:rPr>
              <a:t>指定文件名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err="1">
                <a:solidFill>
                  <a:schemeClr val="tx1"/>
                </a:solidFill>
              </a:rPr>
              <a:t>FileOutputStream</a:t>
            </a:r>
            <a:r>
              <a:rPr lang="en-US" altLang="zh-CN" dirty="0">
                <a:solidFill>
                  <a:schemeClr val="tx1"/>
                </a:solidFill>
              </a:rPr>
              <a:t>(File file) //</a:t>
            </a:r>
            <a:r>
              <a:rPr lang="zh-CN" altLang="en-US" dirty="0">
                <a:solidFill>
                  <a:schemeClr val="tx1"/>
                </a:solidFill>
              </a:rPr>
              <a:t>指定文件对象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4407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7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ahoma" pitchFamily="34" charset="0"/>
              </a:rPr>
              <a:t>实例</a:t>
            </a:r>
            <a:endParaRPr lang="en-US" altLang="zh-CN" dirty="0" smtClean="0">
              <a:latin typeface="Tahoma" pitchFamily="34" charset="0"/>
            </a:endParaRPr>
          </a:p>
          <a:p>
            <a:pPr lvl="1"/>
            <a:r>
              <a:rPr lang="zh-CN" altLang="en-US" dirty="0"/>
              <a:t>文件字节流</a:t>
            </a:r>
            <a:r>
              <a:rPr lang="en-US" altLang="zh-CN" dirty="0"/>
              <a:t>I/O</a:t>
            </a:r>
            <a:endParaRPr lang="en-US" altLang="zh-CN" sz="3600" dirty="0"/>
          </a:p>
          <a:p>
            <a:endParaRPr lang="en-US" altLang="zh-CN" dirty="0" smtClean="0">
              <a:latin typeface="Tahoma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Tahoma" pitchFamily="34" charset="0"/>
              </a:rPr>
              <a:t>	</a:t>
            </a:r>
            <a:r>
              <a:rPr lang="en-US" altLang="zh-CN" dirty="0" smtClean="0">
                <a:latin typeface="Tahoma" pitchFamily="34" charset="0"/>
                <a:hlinkClick r:id="rId2" action="ppaction://hlinkfile"/>
              </a:rPr>
              <a:t>ByteFile.java</a:t>
            </a:r>
            <a:endParaRPr lang="zh-CN" altLang="en-US" dirty="0">
              <a:latin typeface="Tahoma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9.2.3</a:t>
            </a:r>
            <a:r>
              <a:rPr lang="zh-CN" altLang="en-US" dirty="0">
                <a:latin typeface="Times New Roman"/>
              </a:rPr>
              <a:t>  </a:t>
            </a:r>
            <a:r>
              <a:rPr lang="zh-CN" altLang="en-US" dirty="0"/>
              <a:t>文件字节输入/输出</a:t>
            </a:r>
            <a:endParaRPr lang="zh-CN" altLang="en-US" dirty="0"/>
          </a:p>
        </p:txBody>
      </p:sp>
      <p:pic>
        <p:nvPicPr>
          <p:cNvPr id="79" name="Picture 2" descr="E:\java\表现层\图标\iphone\Photos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36912"/>
            <a:ext cx="7493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0" descr="improv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5637" y="4219228"/>
            <a:ext cx="3518363" cy="263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5111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9.2.4</a:t>
            </a:r>
            <a:r>
              <a:rPr lang="zh-CN" altLang="en-US" dirty="0">
                <a:latin typeface="Times New Roman"/>
              </a:rPr>
              <a:t>  </a:t>
            </a:r>
            <a:r>
              <a:rPr lang="zh-CN" altLang="en-US" dirty="0"/>
              <a:t>数据字节输入/输出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前面例子可以看出，字节</a:t>
            </a:r>
            <a:r>
              <a:rPr lang="en-US" altLang="zh-CN" dirty="0"/>
              <a:t>I/O</a:t>
            </a:r>
            <a:r>
              <a:rPr lang="zh-CN" altLang="en-US" dirty="0"/>
              <a:t>对各种基本数据类型需要进行格式转换，因此提供数据字节流类简化</a:t>
            </a:r>
            <a:r>
              <a:rPr lang="en-US" altLang="zh-CN" dirty="0"/>
              <a:t>I/O</a:t>
            </a:r>
          </a:p>
          <a:p>
            <a:pPr>
              <a:defRPr/>
            </a:pPr>
            <a:r>
              <a:rPr lang="en-US" altLang="zh-CN" dirty="0" err="1"/>
              <a:t>DataInputStream</a:t>
            </a:r>
            <a:r>
              <a:rPr lang="zh-CN" altLang="en-US" dirty="0"/>
              <a:t>和</a:t>
            </a:r>
            <a:r>
              <a:rPr lang="en-US" altLang="zh-CN" dirty="0" err="1"/>
              <a:t>DataOutputStream</a:t>
            </a:r>
            <a:r>
              <a:rPr lang="zh-CN" altLang="en-US" dirty="0"/>
              <a:t>类</a:t>
            </a:r>
          </a:p>
          <a:p>
            <a:pPr lvl="1">
              <a:defRPr/>
            </a:pPr>
            <a:r>
              <a:rPr lang="zh-CN" altLang="en-US" sz="3200" dirty="0"/>
              <a:t>提供对各种数据类型的输入和输出方法</a:t>
            </a:r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实例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写整数</a:t>
            </a:r>
            <a:r>
              <a:rPr lang="en-US" altLang="zh-CN" dirty="0"/>
              <a:t>Fibonacci</a:t>
            </a:r>
            <a:r>
              <a:rPr lang="zh-CN" altLang="en-US" dirty="0"/>
              <a:t>序列到文件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marL="0" indent="0">
              <a:buNone/>
              <a:defRPr/>
            </a:pPr>
            <a:r>
              <a:rPr lang="en-US" altLang="zh-CN" sz="3600" dirty="0"/>
              <a:t>	</a:t>
            </a:r>
            <a:r>
              <a:rPr lang="en-US" altLang="zh-CN" sz="2800" dirty="0" smtClean="0">
                <a:hlinkClick r:id="rId2" action="ppaction://hlinkfile"/>
              </a:rPr>
              <a:t>IntFile.java</a:t>
            </a:r>
            <a:endParaRPr lang="en-US" altLang="zh-CN" sz="2800" dirty="0"/>
          </a:p>
        </p:txBody>
      </p:sp>
      <p:pic>
        <p:nvPicPr>
          <p:cNvPr id="2050" name="Picture 2" descr="D:\我的文档\ppt模板\高画质精美透明PNG图标572张@无忧PPT\png_icon_03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530120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E:\java\表现层\图标\iphone\Photos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331296"/>
            <a:ext cx="7493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1075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9.2.5</a:t>
            </a:r>
            <a:r>
              <a:rPr lang="zh-CN" altLang="en-US" dirty="0">
                <a:latin typeface="Times New Roman"/>
              </a:rPr>
              <a:t> </a:t>
            </a:r>
            <a:r>
              <a:rPr lang="zh-CN" altLang="en-US" dirty="0"/>
              <a:t> 对象输入/输出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 err="1">
                <a:latin typeface="Tahoma" pitchFamily="34" charset="0"/>
              </a:rPr>
              <a:t>ObjectInoutStream</a:t>
            </a:r>
            <a:r>
              <a:rPr lang="zh-CN" altLang="en-US" dirty="0">
                <a:latin typeface="Tahoma" pitchFamily="34" charset="0"/>
              </a:rPr>
              <a:t>和</a:t>
            </a:r>
            <a:r>
              <a:rPr lang="en-US" altLang="zh-CN" dirty="0" err="1">
                <a:latin typeface="Tahoma" pitchFamily="34" charset="0"/>
              </a:rPr>
              <a:t>ObjectOutputStream</a:t>
            </a:r>
            <a:r>
              <a:rPr lang="zh-CN" altLang="en-US" dirty="0">
                <a:latin typeface="Tahoma" pitchFamily="34" charset="0"/>
              </a:rPr>
              <a:t>类</a:t>
            </a:r>
          </a:p>
          <a:p>
            <a:pPr lvl="1">
              <a:defRPr/>
            </a:pPr>
            <a:r>
              <a:rPr lang="zh-CN" altLang="en-US" dirty="0">
                <a:latin typeface="Tahoma" pitchFamily="34" charset="0"/>
              </a:rPr>
              <a:t>用于对象的</a:t>
            </a:r>
            <a:r>
              <a:rPr lang="en-US" altLang="zh-CN" dirty="0">
                <a:latin typeface="Tahoma" pitchFamily="34" charset="0"/>
              </a:rPr>
              <a:t>I/O，</a:t>
            </a:r>
            <a:r>
              <a:rPr lang="zh-CN" altLang="en-US" dirty="0">
                <a:latin typeface="Tahoma" pitchFamily="34" charset="0"/>
              </a:rPr>
              <a:t>被操作对象需要实现</a:t>
            </a:r>
            <a:r>
              <a:rPr lang="en-US" altLang="zh-CN" dirty="0" err="1">
                <a:latin typeface="Tahoma" pitchFamily="34" charset="0"/>
              </a:rPr>
              <a:t>Serializable</a:t>
            </a:r>
            <a:r>
              <a:rPr lang="zh-CN" altLang="en-US" dirty="0">
                <a:latin typeface="Tahoma" pitchFamily="34" charset="0"/>
              </a:rPr>
              <a:t>接口，以约定每次读/写的</a:t>
            </a:r>
            <a:r>
              <a:rPr lang="zh-CN" altLang="en-US" dirty="0" smtClean="0">
                <a:latin typeface="Tahoma" pitchFamily="34" charset="0"/>
              </a:rPr>
              <a:t>字</a:t>
            </a:r>
            <a:endParaRPr lang="en-US" altLang="zh-CN" dirty="0" smtClean="0">
              <a:latin typeface="Tahoma" pitchFamily="34" charset="0"/>
            </a:endParaRPr>
          </a:p>
          <a:p>
            <a:pPr lvl="1">
              <a:defRPr/>
            </a:pPr>
            <a:endParaRPr lang="en-US" altLang="zh-CN" dirty="0">
              <a:latin typeface="Tahoma" pitchFamily="34" charset="0"/>
            </a:endParaRPr>
          </a:p>
          <a:p>
            <a:pPr>
              <a:defRPr/>
            </a:pPr>
            <a:r>
              <a:rPr lang="zh-CN" altLang="en-US" dirty="0" smtClean="0">
                <a:latin typeface="Tahoma" pitchFamily="34" charset="0"/>
              </a:rPr>
              <a:t>实例</a:t>
            </a:r>
            <a:endParaRPr lang="en-US" altLang="zh-CN" dirty="0" smtClean="0">
              <a:latin typeface="Tahoma" pitchFamily="34" charset="0"/>
            </a:endParaRPr>
          </a:p>
          <a:p>
            <a:pPr lvl="1">
              <a:defRPr/>
            </a:pPr>
            <a:r>
              <a:rPr lang="zh-CN" altLang="en-US" dirty="0" smtClean="0">
                <a:latin typeface="Tahoma" pitchFamily="34" charset="0"/>
              </a:rPr>
              <a:t>学生类实例的</a:t>
            </a:r>
            <a:r>
              <a:rPr lang="en-US" altLang="zh-CN" dirty="0" smtClean="0">
                <a:latin typeface="Tahoma" pitchFamily="34" charset="0"/>
              </a:rPr>
              <a:t>I/O</a:t>
            </a:r>
          </a:p>
          <a:p>
            <a:pPr marL="0" indent="0">
              <a:buNone/>
              <a:defRPr/>
            </a:pPr>
            <a:r>
              <a:rPr lang="en-US" altLang="zh-CN" dirty="0">
                <a:latin typeface="Tahoma" pitchFamily="34" charset="0"/>
              </a:rPr>
              <a:t>	</a:t>
            </a:r>
            <a:r>
              <a:rPr lang="en-US" altLang="zh-CN" dirty="0" smtClean="0">
                <a:latin typeface="Tahoma" pitchFamily="34" charset="0"/>
                <a:hlinkClick r:id="rId2" action="ppaction://hlinkfile"/>
              </a:rPr>
              <a:t>Student.java</a:t>
            </a:r>
            <a:endParaRPr lang="en-US" altLang="zh-CN" dirty="0" smtClean="0">
              <a:latin typeface="Tahoma" pitchFamily="34" charset="0"/>
            </a:endParaRPr>
          </a:p>
          <a:p>
            <a:pPr marL="0" indent="0">
              <a:buNone/>
              <a:defRPr/>
            </a:pPr>
            <a:r>
              <a:rPr lang="en-US" altLang="zh-CN" dirty="0">
                <a:latin typeface="Tahoma" pitchFamily="34" charset="0"/>
              </a:rPr>
              <a:t>	</a:t>
            </a:r>
            <a:r>
              <a:rPr lang="en-US" altLang="zh-CN" dirty="0" smtClean="0">
                <a:latin typeface="Tahoma" pitchFamily="34" charset="0"/>
                <a:hlinkClick r:id="rId3" action="ppaction://hlinkfile"/>
              </a:rPr>
              <a:t>StudentFile.java</a:t>
            </a:r>
            <a:endParaRPr lang="en-US" altLang="zh-CN" dirty="0" smtClean="0">
              <a:latin typeface="Tahoma" pitchFamily="34" charset="0"/>
            </a:endParaRPr>
          </a:p>
        </p:txBody>
      </p:sp>
      <p:pic>
        <p:nvPicPr>
          <p:cNvPr id="17" name="Picture 2" descr="E:\java\表现层\图标\iphone\Photos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77072"/>
            <a:ext cx="7493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0" descr="improv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5637" y="4219228"/>
            <a:ext cx="3518363" cy="263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2477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</a:t>
            </a:r>
            <a:r>
              <a:rPr lang="en-US" altLang="zh-CN" dirty="0" smtClean="0"/>
              <a:t>.3 </a:t>
            </a:r>
            <a:r>
              <a:rPr lang="zh-CN" altLang="en-US" dirty="0" smtClean="0"/>
              <a:t>字符</a:t>
            </a:r>
            <a:r>
              <a:rPr lang="zh-CN" altLang="en-US" dirty="0"/>
              <a:t>输入/输出流类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804326" y="1605423"/>
            <a:ext cx="7512090" cy="606375"/>
            <a:chOff x="1236374" y="1605423"/>
            <a:chExt cx="7512090" cy="60637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1" name="矩形 10"/>
            <p:cNvSpPr/>
            <p:nvPr/>
          </p:nvSpPr>
          <p:spPr>
            <a:xfrm>
              <a:off x="2771800" y="1605423"/>
              <a:ext cx="5976664" cy="6063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Reader</a:t>
              </a:r>
              <a:r>
                <a:rPr lang="zh-CN" altLang="en-US" sz="28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和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Writer</a:t>
              </a:r>
              <a:endPara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36374" y="1605423"/>
              <a:ext cx="1440160" cy="6063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dirty="0" smtClean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rPr>
                <a:t>9.3.1</a:t>
              </a:r>
              <a:endParaRPr lang="zh-CN" altLang="en-US" sz="28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04326" y="2433297"/>
            <a:ext cx="7512090" cy="606375"/>
            <a:chOff x="1236374" y="1605423"/>
            <a:chExt cx="7512090" cy="606375"/>
          </a:xfrm>
          <a:solidFill>
            <a:srgbClr val="92D05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7" name="矩形 16"/>
            <p:cNvSpPr/>
            <p:nvPr/>
          </p:nvSpPr>
          <p:spPr>
            <a:xfrm>
              <a:off x="2771800" y="1605423"/>
              <a:ext cx="5976664" cy="606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8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字符缓冲流类</a:t>
              </a:r>
              <a:endPara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236374" y="1605423"/>
              <a:ext cx="1440160" cy="606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dirty="0" smtClean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rPr>
                <a:t>9.3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rPr>
                <a:t>.2</a:t>
              </a:r>
              <a:endParaRPr lang="zh-CN" altLang="en-US" sz="28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78834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179512" y="908720"/>
            <a:ext cx="8784976" cy="583264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两个抽象类，与</a:t>
            </a:r>
            <a:r>
              <a:rPr lang="en-US" altLang="zh-CN" dirty="0" err="1"/>
              <a:t>InputStream</a:t>
            </a:r>
            <a:r>
              <a:rPr lang="zh-CN" altLang="en-US" dirty="0"/>
              <a:t>和</a:t>
            </a:r>
            <a:r>
              <a:rPr lang="en-US" altLang="zh-CN" dirty="0" err="1"/>
              <a:t>OutputStream</a:t>
            </a:r>
            <a:r>
              <a:rPr lang="zh-CN" altLang="en-US" dirty="0"/>
              <a:t>和对应，用于字符输入输出的处理</a:t>
            </a:r>
          </a:p>
          <a:p>
            <a:pPr>
              <a:defRPr/>
            </a:pPr>
            <a:r>
              <a:rPr lang="zh-CN" altLang="en-US" dirty="0"/>
              <a:t>其子类</a:t>
            </a:r>
            <a:r>
              <a:rPr lang="en-US" altLang="zh-CN" dirty="0" err="1"/>
              <a:t>FileReader</a:t>
            </a:r>
            <a:r>
              <a:rPr lang="zh-CN" altLang="en-US" dirty="0"/>
              <a:t>和</a:t>
            </a:r>
            <a:r>
              <a:rPr lang="en-US" altLang="zh-CN" dirty="0" err="1"/>
              <a:t>FileWriter</a:t>
            </a:r>
            <a:r>
              <a:rPr lang="zh-CN" altLang="en-US" dirty="0"/>
              <a:t>用于对磁盘文件的字符输入输出处理，相对于</a:t>
            </a:r>
            <a:r>
              <a:rPr lang="en-US" altLang="zh-CN" dirty="0" err="1"/>
              <a:t>FileInputStream</a:t>
            </a:r>
            <a:r>
              <a:rPr lang="zh-CN" altLang="en-US" dirty="0"/>
              <a:t>和</a:t>
            </a:r>
            <a:r>
              <a:rPr lang="en-US" altLang="zh-CN" dirty="0" err="1"/>
              <a:t>FileOutputStream</a:t>
            </a:r>
            <a:r>
              <a:rPr lang="zh-CN" altLang="en-US" dirty="0"/>
              <a:t>类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9.3.1 </a:t>
            </a:r>
            <a:r>
              <a:rPr lang="en-US" altLang="zh-CN" dirty="0"/>
              <a:t>Reader</a:t>
            </a:r>
            <a:r>
              <a:rPr lang="zh-CN" altLang="en-US" dirty="0"/>
              <a:t>和</a:t>
            </a:r>
            <a:r>
              <a:rPr lang="en-US" altLang="zh-CN" dirty="0"/>
              <a:t>Writer</a:t>
            </a:r>
            <a:endParaRPr lang="zh-CN" altLang="en-US" dirty="0"/>
          </a:p>
        </p:txBody>
      </p:sp>
      <p:pic>
        <p:nvPicPr>
          <p:cNvPr id="6" name="Picture 31" descr="C:\java\course\pic\61rederwri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24200"/>
            <a:ext cx="91440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63568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0941778"/>
              </p:ext>
            </p:extLst>
          </p:nvPr>
        </p:nvGraphicFramePr>
        <p:xfrm>
          <a:off x="899592" y="1916832"/>
          <a:ext cx="7384455" cy="3738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5"/>
          <p:cNvSpPr>
            <a:spLocks noChangeArrowheads="1"/>
          </p:cNvSpPr>
          <p:nvPr/>
        </p:nvSpPr>
        <p:spPr bwMode="auto">
          <a:xfrm>
            <a:off x="251520" y="777503"/>
            <a:ext cx="8680599" cy="851297"/>
          </a:xfrm>
          <a:prstGeom prst="wedgeRoundRectCallout">
            <a:avLst>
              <a:gd name="adj1" fmla="val -20833"/>
              <a:gd name="adj2" fmla="val 68913"/>
              <a:gd name="adj3" fmla="val 16667"/>
            </a:avLst>
          </a:prstGeom>
          <a:solidFill>
            <a:srgbClr val="43BBE1"/>
          </a:solidFill>
          <a:ln w="12700"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重点</a:t>
            </a:r>
            <a:endParaRPr lang="en-US" altLang="zh-CN" sz="16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理解流的概念，掌握字符和字节</a:t>
            </a:r>
            <a:r>
              <a:rPr lang="en-US" altLang="zh-C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，掌握文件操作</a:t>
            </a:r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755576" y="5962079"/>
            <a:ext cx="8176543" cy="851297"/>
          </a:xfrm>
          <a:prstGeom prst="wedgeRoundRectCallout">
            <a:avLst>
              <a:gd name="adj1" fmla="val -17161"/>
              <a:gd name="adj2" fmla="val -70563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  <a:cs typeface="Lao UI" pitchFamily="34" charset="0"/>
              </a:rPr>
              <a:t>难点</a:t>
            </a:r>
            <a:endParaRPr lang="en-US" altLang="zh-CN" sz="6600" b="1" dirty="0" smtClean="0">
              <a:latin typeface="Impact" pitchFamily="34" charset="0"/>
            </a:endParaRPr>
          </a:p>
          <a:p>
            <a:pPr algn="r">
              <a:defRPr/>
            </a:pPr>
            <a:r>
              <a:rPr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流的概念，字节文件流和字符文件流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7224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9.3.2 字符缓冲流类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自带缓冲区</a:t>
            </a:r>
          </a:p>
          <a:p>
            <a:pPr>
              <a:defRPr/>
            </a:pPr>
            <a:endParaRPr lang="en-US" altLang="zh-CN" sz="2800" dirty="0" smtClean="0"/>
          </a:p>
          <a:p>
            <a:pPr>
              <a:defRPr/>
            </a:pPr>
            <a:r>
              <a:rPr lang="zh-CN" altLang="en-US" dirty="0" smtClean="0"/>
              <a:t>实例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sz="3200" dirty="0"/>
              <a:t>写整数</a:t>
            </a:r>
            <a:r>
              <a:rPr lang="en-US" altLang="zh-CN" sz="3200" dirty="0"/>
              <a:t>Fibonacci</a:t>
            </a:r>
            <a:r>
              <a:rPr lang="zh-CN" altLang="en-US" sz="3200" dirty="0"/>
              <a:t>序列到文件</a:t>
            </a:r>
            <a:r>
              <a:rPr lang="zh-CN" altLang="en-US" sz="3200" dirty="0" smtClean="0"/>
              <a:t>中的另一形式</a:t>
            </a:r>
            <a:endParaRPr lang="en-US" altLang="zh-CN" sz="3200" dirty="0" smtClean="0"/>
          </a:p>
          <a:p>
            <a:pPr marL="0" indent="0">
              <a:buNone/>
              <a:defRPr/>
            </a:pPr>
            <a:r>
              <a:rPr lang="en-US" altLang="zh-CN" sz="3600" dirty="0" smtClean="0"/>
              <a:t>	</a:t>
            </a:r>
            <a:r>
              <a:rPr lang="en-US" altLang="zh-CN" sz="3600" dirty="0" smtClean="0">
                <a:hlinkClick r:id="rId2" action="ppaction://hlinkfile"/>
              </a:rPr>
              <a:t>TextFile.java</a:t>
            </a:r>
            <a:endParaRPr lang="en-US" altLang="zh-CN" sz="3600" dirty="0"/>
          </a:p>
        </p:txBody>
      </p:sp>
      <p:pic>
        <p:nvPicPr>
          <p:cNvPr id="6" name="Picture 2" descr="E:\java\表现层\图标\iphone\Photos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027040"/>
            <a:ext cx="7493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0" descr="improv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5637" y="4219228"/>
            <a:ext cx="3518363" cy="263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3383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9.4 </a:t>
            </a:r>
            <a:r>
              <a:rPr lang="zh-CN" altLang="en-US" dirty="0" smtClean="0"/>
              <a:t>文件操作类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804326" y="1605423"/>
            <a:ext cx="7512090" cy="606375"/>
            <a:chOff x="1236374" y="1605423"/>
            <a:chExt cx="7512090" cy="60637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1" name="矩形 10"/>
            <p:cNvSpPr/>
            <p:nvPr/>
          </p:nvSpPr>
          <p:spPr>
            <a:xfrm>
              <a:off x="2771800" y="1605423"/>
              <a:ext cx="5976664" cy="6063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File</a:t>
              </a:r>
              <a:r>
                <a:rPr lang="zh-CN" altLang="en-US" sz="28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类</a:t>
              </a:r>
              <a:endPara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36374" y="1605423"/>
              <a:ext cx="1440160" cy="6063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dirty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rPr>
                <a:t>9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rPr>
                <a:t>.4.1</a:t>
              </a:r>
              <a:endParaRPr lang="zh-CN" altLang="en-US" sz="28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04326" y="2433297"/>
            <a:ext cx="7512090" cy="606375"/>
            <a:chOff x="1236374" y="1605423"/>
            <a:chExt cx="7512090" cy="606375"/>
          </a:xfrm>
          <a:solidFill>
            <a:srgbClr val="92D05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7" name="矩形 16"/>
            <p:cNvSpPr/>
            <p:nvPr/>
          </p:nvSpPr>
          <p:spPr>
            <a:xfrm>
              <a:off x="2771800" y="1605423"/>
              <a:ext cx="5976664" cy="606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8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文件过滤器接口</a:t>
              </a:r>
              <a:endPara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236374" y="1605423"/>
              <a:ext cx="1440160" cy="606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dirty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rPr>
                <a:t>9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rPr>
                <a:t>.4.2</a:t>
              </a:r>
              <a:endParaRPr lang="zh-CN" altLang="en-US" sz="28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04326" y="3284984"/>
            <a:ext cx="7512090" cy="606375"/>
            <a:chOff x="1236374" y="1605423"/>
            <a:chExt cx="7512090" cy="606375"/>
          </a:xfrm>
          <a:solidFill>
            <a:srgbClr val="FFC0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0" name="矩形 19"/>
            <p:cNvSpPr/>
            <p:nvPr/>
          </p:nvSpPr>
          <p:spPr>
            <a:xfrm>
              <a:off x="2771800" y="1605423"/>
              <a:ext cx="5976664" cy="606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8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文件对话框组件</a:t>
              </a:r>
              <a:endPara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236374" y="1605423"/>
              <a:ext cx="1440160" cy="606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dirty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rPr>
                <a:t>9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rPr>
                <a:t>.4.3</a:t>
              </a:r>
              <a:endParaRPr lang="zh-CN" altLang="en-US" sz="28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04326" y="4061618"/>
            <a:ext cx="7512090" cy="606375"/>
            <a:chOff x="1236374" y="1605423"/>
            <a:chExt cx="7512090" cy="606375"/>
          </a:xfrm>
          <a:solidFill>
            <a:srgbClr val="FFC000"/>
          </a:solidFill>
        </p:grpSpPr>
        <p:sp>
          <p:nvSpPr>
            <p:cNvPr id="14" name="矩形 13"/>
            <p:cNvSpPr/>
            <p:nvPr/>
          </p:nvSpPr>
          <p:spPr>
            <a:xfrm>
              <a:off x="2771800" y="1605423"/>
              <a:ext cx="5976664" cy="6063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dirty="0" smtClean="0">
                  <a:latin typeface="微软雅黑" pitchFamily="34" charset="-122"/>
                  <a:ea typeface="微软雅黑" pitchFamily="34" charset="-122"/>
                </a:rPr>
                <a:t>随机存取文件类</a:t>
              </a:r>
              <a:endParaRPr lang="zh-CN" altLang="en-US" sz="28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236374" y="1605423"/>
              <a:ext cx="1440160" cy="6063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dirty="0" smtClean="0">
                  <a:latin typeface="Arial" pitchFamily="34" charset="0"/>
                  <a:ea typeface="微软雅黑" pitchFamily="34" charset="-122"/>
                  <a:cs typeface="Arial" pitchFamily="34" charset="0"/>
                </a:rPr>
                <a:t>9</a:t>
              </a:r>
              <a:r>
                <a:rPr lang="en-US" altLang="zh-CN" sz="2800" dirty="0" smtClean="0">
                  <a:latin typeface="Arial" pitchFamily="34" charset="0"/>
                  <a:ea typeface="微软雅黑" pitchFamily="34" charset="-122"/>
                  <a:cs typeface="Arial" pitchFamily="34" charset="0"/>
                </a:rPr>
                <a:t>.4.4</a:t>
              </a:r>
              <a:endParaRPr lang="zh-CN" altLang="en-US" sz="2800" dirty="0"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9694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9.4.1 </a:t>
            </a:r>
            <a:r>
              <a:rPr lang="en-US" altLang="zh-CN" dirty="0"/>
              <a:t>File</a:t>
            </a:r>
            <a:r>
              <a:rPr lang="zh-CN" altLang="en-US" dirty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zh-CN" altLang="en-US" sz="2800" dirty="0"/>
              <a:t>构造</a:t>
            </a:r>
            <a:r>
              <a:rPr lang="zh-CN" altLang="en-US" sz="2800" dirty="0" smtClean="0"/>
              <a:t>方法</a:t>
            </a:r>
            <a:endParaRPr lang="en-US" altLang="zh-CN" sz="2800" dirty="0" smtClean="0"/>
          </a:p>
          <a:p>
            <a:pPr>
              <a:lnSpc>
                <a:spcPct val="90000"/>
              </a:lnSpc>
              <a:defRPr/>
            </a:pPr>
            <a:endParaRPr lang="zh-CN" altLang="en-US" sz="2800" dirty="0"/>
          </a:p>
          <a:p>
            <a:pPr>
              <a:lnSpc>
                <a:spcPct val="90000"/>
              </a:lnSpc>
              <a:defRPr/>
            </a:pPr>
            <a:endParaRPr lang="zh-CN" altLang="en-US" sz="2800" dirty="0"/>
          </a:p>
          <a:p>
            <a:pPr>
              <a:lnSpc>
                <a:spcPct val="90000"/>
              </a:lnSpc>
              <a:defRPr/>
            </a:pPr>
            <a:endParaRPr lang="zh-CN" altLang="en-US" sz="2800" dirty="0"/>
          </a:p>
          <a:p>
            <a:pPr>
              <a:lnSpc>
                <a:spcPct val="90000"/>
              </a:lnSpc>
              <a:defRPr/>
            </a:pPr>
            <a:endParaRPr lang="zh-CN" altLang="en-US" sz="2800" dirty="0"/>
          </a:p>
          <a:p>
            <a:pPr>
              <a:lnSpc>
                <a:spcPct val="90000"/>
              </a:lnSpc>
              <a:defRPr/>
            </a:pPr>
            <a:r>
              <a:rPr lang="en-US" altLang="zh-CN" sz="2800" dirty="0"/>
              <a:t>File</a:t>
            </a:r>
            <a:r>
              <a:rPr lang="zh-CN" altLang="en-US" sz="2800" dirty="0"/>
              <a:t>类方法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dirty="0"/>
              <a:t>访问文件对象的方法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dirty="0"/>
              <a:t>获得或设置文件属性：长度、修改时间、是否存在、是否可读、是否隐藏等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dirty="0"/>
              <a:t>文件操作的方法：新建、删除、重命名等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dirty="0"/>
              <a:t>目录操作的方法：创建目录、目录中所有文件等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07032" y="1412776"/>
            <a:ext cx="8297416" cy="1512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>
              <a:defRPr sz="2800"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File(String </a:t>
            </a:r>
            <a:r>
              <a:rPr lang="en-US" altLang="zh-CN" dirty="0">
                <a:solidFill>
                  <a:schemeClr val="tx1"/>
                </a:solidFill>
              </a:rPr>
              <a:t>filename);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chemeClr val="tx1"/>
                </a:solidFill>
              </a:rPr>
              <a:t>    File(String </a:t>
            </a:r>
            <a:r>
              <a:rPr lang="en-US" altLang="zh-CN" dirty="0" err="1">
                <a:solidFill>
                  <a:schemeClr val="tx1"/>
                </a:solidFill>
              </a:rPr>
              <a:t>directoryPath,String</a:t>
            </a:r>
            <a:r>
              <a:rPr lang="en-US" altLang="zh-CN" dirty="0">
                <a:solidFill>
                  <a:schemeClr val="tx1"/>
                </a:solidFill>
              </a:rPr>
              <a:t> filename);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chemeClr val="tx1"/>
                </a:solidFill>
              </a:rPr>
              <a:t>    File(File </a:t>
            </a:r>
            <a:r>
              <a:rPr lang="en-US" altLang="zh-CN" dirty="0" err="1">
                <a:solidFill>
                  <a:schemeClr val="tx1"/>
                </a:solidFill>
              </a:rPr>
              <a:t>f,String</a:t>
            </a:r>
            <a:r>
              <a:rPr lang="en-US" altLang="zh-CN" dirty="0">
                <a:solidFill>
                  <a:schemeClr val="tx1"/>
                </a:solidFill>
              </a:rPr>
              <a:t> filename);</a:t>
            </a:r>
          </a:p>
        </p:txBody>
      </p:sp>
    </p:spTree>
    <p:extLst>
      <p:ext uri="{BB962C8B-B14F-4D97-AF65-F5344CB8AC3E}">
        <p14:creationId xmlns:p14="http://schemas.microsoft.com/office/powerpoint/2010/main" val="22805216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9.4.1 </a:t>
            </a:r>
            <a:r>
              <a:rPr lang="en-US" altLang="zh-CN" dirty="0"/>
              <a:t>File</a:t>
            </a:r>
            <a:r>
              <a:rPr lang="zh-CN" altLang="en-US" dirty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Tahoma" pitchFamily="34" charset="0"/>
              </a:rPr>
              <a:t>实例</a:t>
            </a:r>
            <a:endParaRPr lang="en-US" altLang="zh-CN" dirty="0" smtClean="0">
              <a:latin typeface="Tahoma" pitchFamily="34" charset="0"/>
            </a:endParaRPr>
          </a:p>
          <a:p>
            <a:pPr lvl="1"/>
            <a:r>
              <a:rPr lang="zh-CN" altLang="en-US" dirty="0"/>
              <a:t>当前目录文件</a:t>
            </a:r>
            <a:r>
              <a:rPr lang="zh-CN" altLang="en-US" dirty="0" smtClean="0"/>
              <a:t>列表</a:t>
            </a:r>
            <a:endParaRPr lang="en-US" altLang="zh-CN" dirty="0" smtClean="0">
              <a:latin typeface="Tahoma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Tahoma" pitchFamily="34" charset="0"/>
              </a:rPr>
              <a:t>	</a:t>
            </a:r>
            <a:r>
              <a:rPr lang="en-US" altLang="zh-CN" dirty="0" smtClean="0">
                <a:latin typeface="Tahoma" pitchFamily="34" charset="0"/>
                <a:hlinkClick r:id="rId2" action="ppaction://hlinkfile"/>
              </a:rPr>
              <a:t>FileList.java</a:t>
            </a:r>
            <a:endParaRPr lang="zh-CN" altLang="en-US" dirty="0">
              <a:latin typeface="Tahoma" pitchFamily="34" charset="0"/>
            </a:endParaRPr>
          </a:p>
        </p:txBody>
      </p:sp>
      <p:pic>
        <p:nvPicPr>
          <p:cNvPr id="14" name="Picture 2" descr="E:\java\表现层\图标\iphone\Photos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88840"/>
            <a:ext cx="7493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0" descr="improv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5637" y="4219228"/>
            <a:ext cx="3518363" cy="263877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727528"/>
            <a:ext cx="4176464" cy="40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99290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9.4.2 文件过滤器接口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 err="1">
                <a:latin typeface="Tahoma" pitchFamily="34" charset="0"/>
              </a:rPr>
              <a:t>FileFilter</a:t>
            </a:r>
            <a:r>
              <a:rPr lang="zh-CN" altLang="en-US" dirty="0">
                <a:latin typeface="Tahoma" pitchFamily="34" charset="0"/>
              </a:rPr>
              <a:t>和</a:t>
            </a:r>
            <a:r>
              <a:rPr lang="en-US" altLang="zh-CN" dirty="0" err="1">
                <a:latin typeface="Tahoma" pitchFamily="34" charset="0"/>
              </a:rPr>
              <a:t>FilenameFilter</a:t>
            </a:r>
            <a:r>
              <a:rPr lang="zh-CN" altLang="en-US" dirty="0">
                <a:latin typeface="Tahoma" pitchFamily="34" charset="0"/>
              </a:rPr>
              <a:t>接口</a:t>
            </a:r>
          </a:p>
          <a:p>
            <a:pPr lvl="1">
              <a:defRPr/>
            </a:pPr>
            <a:r>
              <a:rPr lang="zh-CN" altLang="en-US" dirty="0">
                <a:latin typeface="Tahoma" pitchFamily="34" charset="0"/>
              </a:rPr>
              <a:t>这两个类中都有</a:t>
            </a:r>
            <a:r>
              <a:rPr lang="en-US" altLang="zh-CN" dirty="0">
                <a:latin typeface="Tahoma" pitchFamily="34" charset="0"/>
              </a:rPr>
              <a:t>accept()</a:t>
            </a:r>
            <a:r>
              <a:rPr lang="zh-CN" altLang="en-US" dirty="0">
                <a:latin typeface="Tahoma" pitchFamily="34" charset="0"/>
              </a:rPr>
              <a:t>方法</a:t>
            </a:r>
          </a:p>
          <a:p>
            <a:pPr>
              <a:defRPr/>
            </a:pPr>
            <a:r>
              <a:rPr lang="zh-CN" altLang="en-US" dirty="0">
                <a:latin typeface="Tahoma" pitchFamily="34" charset="0"/>
              </a:rPr>
              <a:t>使用过滤器</a:t>
            </a:r>
          </a:p>
          <a:p>
            <a:pPr lvl="1">
              <a:defRPr/>
            </a:pPr>
            <a:r>
              <a:rPr lang="zh-CN" altLang="en-US" dirty="0">
                <a:latin typeface="Tahoma" pitchFamily="34" charset="0"/>
              </a:rPr>
              <a:t>实现上述接口的类作为过滤器，传递给</a:t>
            </a:r>
            <a:r>
              <a:rPr lang="en-US" altLang="zh-CN" dirty="0">
                <a:latin typeface="Tahoma" pitchFamily="34" charset="0"/>
              </a:rPr>
              <a:t>File</a:t>
            </a:r>
            <a:r>
              <a:rPr lang="zh-CN" altLang="en-US" dirty="0">
                <a:latin typeface="Tahoma" pitchFamily="34" charset="0"/>
              </a:rPr>
              <a:t>类中的</a:t>
            </a:r>
            <a:r>
              <a:rPr lang="en-US" altLang="zh-CN" dirty="0">
                <a:latin typeface="Tahoma" pitchFamily="34" charset="0"/>
              </a:rPr>
              <a:t>list()</a:t>
            </a:r>
            <a:r>
              <a:rPr lang="zh-CN" altLang="en-US" dirty="0">
                <a:latin typeface="Tahoma" pitchFamily="34" charset="0"/>
              </a:rPr>
              <a:t>方法作为参数</a:t>
            </a:r>
          </a:p>
          <a:p>
            <a:pPr lvl="1">
              <a:defRPr/>
            </a:pPr>
            <a:r>
              <a:rPr lang="en-US" altLang="zh-CN" dirty="0">
                <a:latin typeface="Tahoma" pitchFamily="34" charset="0"/>
              </a:rPr>
              <a:t>list()</a:t>
            </a:r>
            <a:r>
              <a:rPr lang="zh-CN" altLang="en-US" dirty="0">
                <a:latin typeface="Tahoma" pitchFamily="34" charset="0"/>
              </a:rPr>
              <a:t>方法会获取全部文件列表，对每个数据项调用</a:t>
            </a:r>
            <a:r>
              <a:rPr lang="en-US" altLang="zh-CN" dirty="0">
                <a:latin typeface="Tahoma" pitchFamily="34" charset="0"/>
              </a:rPr>
              <a:t>accept()</a:t>
            </a:r>
            <a:r>
              <a:rPr lang="zh-CN" altLang="en-US" dirty="0">
                <a:latin typeface="Tahoma" pitchFamily="34" charset="0"/>
              </a:rPr>
              <a:t>方法，返回</a:t>
            </a:r>
            <a:r>
              <a:rPr lang="en-US" altLang="zh-CN" dirty="0">
                <a:latin typeface="Tahoma" pitchFamily="34" charset="0"/>
              </a:rPr>
              <a:t>true</a:t>
            </a:r>
            <a:r>
              <a:rPr lang="zh-CN" altLang="en-US" dirty="0">
                <a:latin typeface="Tahoma" pitchFamily="34" charset="0"/>
              </a:rPr>
              <a:t>的保留，否则从列表中删除</a:t>
            </a:r>
          </a:p>
        </p:txBody>
      </p:sp>
      <p:pic>
        <p:nvPicPr>
          <p:cNvPr id="6" name="Picture 2" descr="D:\我的文档\ppt模板\高画质精美透明PNG图标572张@无忧PPT\png_icon_4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08518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262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9.4.2 文件过滤器接口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 smtClean="0">
                <a:latin typeface="Tahoma" pitchFamily="34" charset="0"/>
              </a:rPr>
              <a:t>实例</a:t>
            </a:r>
            <a:endParaRPr lang="en-US" altLang="zh-CN" dirty="0" smtClean="0">
              <a:latin typeface="Tahoma" pitchFamily="34" charset="0"/>
            </a:endParaRPr>
          </a:p>
          <a:p>
            <a:pPr lvl="1">
              <a:defRPr/>
            </a:pPr>
            <a:r>
              <a:rPr lang="zh-CN" altLang="en-US" dirty="0"/>
              <a:t>带过滤器的文件</a:t>
            </a:r>
            <a:r>
              <a:rPr lang="zh-CN" altLang="en-US" dirty="0" smtClean="0"/>
              <a:t>列表</a:t>
            </a:r>
            <a:endParaRPr lang="en-US" altLang="zh-CN" dirty="0" smtClean="0"/>
          </a:p>
          <a:p>
            <a:pPr lvl="1">
              <a:defRPr/>
            </a:pPr>
            <a:endParaRPr lang="en-US" altLang="zh-CN" dirty="0">
              <a:latin typeface="Tahoma" pitchFamily="34" charset="0"/>
            </a:endParaRPr>
          </a:p>
          <a:p>
            <a:pPr marL="0" indent="0">
              <a:buNone/>
              <a:defRPr/>
            </a:pPr>
            <a:r>
              <a:rPr lang="en-US" altLang="zh-CN" dirty="0" smtClean="0">
                <a:latin typeface="Tahoma" pitchFamily="34" charset="0"/>
              </a:rPr>
              <a:t>	</a:t>
            </a:r>
            <a:r>
              <a:rPr lang="en-US" altLang="zh-CN" dirty="0" smtClean="0">
                <a:latin typeface="Tahoma" pitchFamily="34" charset="0"/>
                <a:hlinkClick r:id="rId2" action="ppaction://hlinkfile"/>
              </a:rPr>
              <a:t>DirFilter.java</a:t>
            </a:r>
            <a:endParaRPr lang="zh-CN" altLang="en-US" dirty="0">
              <a:latin typeface="Tahoma" pitchFamily="34" charset="0"/>
            </a:endParaRPr>
          </a:p>
        </p:txBody>
      </p:sp>
      <p:pic>
        <p:nvPicPr>
          <p:cNvPr id="4" name="Picture 2" descr="E:\java\表现层\图标\iphone\Photos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78968"/>
            <a:ext cx="7493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0" descr="improv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5637" y="4219228"/>
            <a:ext cx="3518363" cy="263877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89" y="4320672"/>
            <a:ext cx="5374658" cy="1217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43460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内容占位符 2"/>
          <p:cNvSpPr>
            <a:spLocks noGrp="1"/>
          </p:cNvSpPr>
          <p:nvPr>
            <p:ph idx="1"/>
          </p:nvPr>
        </p:nvSpPr>
        <p:spPr>
          <a:xfrm>
            <a:off x="179512" y="908720"/>
            <a:ext cx="8784976" cy="583264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实例</a:t>
            </a:r>
            <a:endParaRPr lang="en-US" altLang="zh-CN" dirty="0" smtClean="0"/>
          </a:p>
          <a:p>
            <a:pPr lvl="1"/>
            <a:r>
              <a:rPr lang="zh-CN" altLang="en-US" dirty="0"/>
              <a:t>文件管理器和文本文件</a:t>
            </a:r>
            <a:r>
              <a:rPr lang="zh-CN" altLang="en-US" dirty="0" smtClean="0"/>
              <a:t>编辑器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>
                <a:hlinkClick r:id="rId2" action="ppaction://hlinkfile"/>
              </a:rPr>
              <a:t>TextFileEditorJFrame.java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>
                <a:hlinkClick r:id="rId3" action="ppaction://hlinkfile"/>
              </a:rPr>
              <a:t>FileManagerJFrame.java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9.4.3 文件对话框组件</a:t>
            </a:r>
            <a:endParaRPr lang="zh-CN" altLang="en-US" dirty="0"/>
          </a:p>
        </p:txBody>
      </p:sp>
      <p:pic>
        <p:nvPicPr>
          <p:cNvPr id="26" name="Picture 2" descr="E:\java\表现层\图标\iphone\Photos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48880"/>
            <a:ext cx="7493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0" descr="improv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5637" y="4219228"/>
            <a:ext cx="3518363" cy="263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0306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内容占位符 2"/>
          <p:cNvSpPr>
            <a:spLocks noGrp="1"/>
          </p:cNvSpPr>
          <p:nvPr>
            <p:ph idx="1"/>
          </p:nvPr>
        </p:nvSpPr>
        <p:spPr>
          <a:xfrm>
            <a:off x="179512" y="908720"/>
            <a:ext cx="8784976" cy="583264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2800" dirty="0" err="1">
                <a:latin typeface="Tahoma" pitchFamily="34" charset="0"/>
              </a:rPr>
              <a:t>RandomAccessFile</a:t>
            </a:r>
            <a:r>
              <a:rPr lang="zh-CN" altLang="en-US" sz="2800" dirty="0">
                <a:latin typeface="Tahoma" pitchFamily="34" charset="0"/>
              </a:rPr>
              <a:t>类</a:t>
            </a:r>
          </a:p>
          <a:p>
            <a:pPr lvl="1">
              <a:defRPr/>
            </a:pPr>
            <a:r>
              <a:rPr lang="zh-CN" altLang="en-US" dirty="0">
                <a:latin typeface="Tahoma" pitchFamily="34" charset="0"/>
              </a:rPr>
              <a:t>对一个文件可读又可写</a:t>
            </a:r>
          </a:p>
          <a:p>
            <a:pPr lvl="1">
              <a:defRPr/>
            </a:pPr>
            <a:r>
              <a:rPr lang="zh-CN" altLang="en-US" dirty="0">
                <a:latin typeface="Tahoma" pitchFamily="34" charset="0"/>
              </a:rPr>
              <a:t>可在任意指定位置读或写</a:t>
            </a:r>
          </a:p>
          <a:p>
            <a:pPr>
              <a:defRPr/>
            </a:pPr>
            <a:r>
              <a:rPr lang="zh-CN" altLang="en-US" sz="2800" dirty="0">
                <a:latin typeface="Tahoma" pitchFamily="34" charset="0"/>
              </a:rPr>
              <a:t>构造</a:t>
            </a:r>
            <a:r>
              <a:rPr lang="zh-CN" altLang="en-US" sz="2800" dirty="0" smtClean="0">
                <a:latin typeface="Tahoma" pitchFamily="34" charset="0"/>
              </a:rPr>
              <a:t>方法</a:t>
            </a:r>
            <a:endParaRPr lang="en-US" altLang="zh-CN" sz="2800" dirty="0" smtClean="0">
              <a:latin typeface="Tahoma" pitchFamily="34" charset="0"/>
            </a:endParaRPr>
          </a:p>
          <a:p>
            <a:pPr>
              <a:defRPr/>
            </a:pPr>
            <a:endParaRPr lang="zh-CN" altLang="en-US" sz="2800" dirty="0">
              <a:latin typeface="Tahoma" pitchFamily="34" charset="0"/>
            </a:endParaRPr>
          </a:p>
          <a:p>
            <a:pPr lvl="1">
              <a:defRPr/>
            </a:pPr>
            <a:endParaRPr lang="zh-CN" altLang="en-US" sz="2400" dirty="0">
              <a:latin typeface="Tahoma" pitchFamily="34" charset="0"/>
            </a:endParaRPr>
          </a:p>
          <a:p>
            <a:pPr lvl="1">
              <a:defRPr/>
            </a:pPr>
            <a:endParaRPr lang="zh-CN" altLang="en-US" sz="2400" dirty="0">
              <a:latin typeface="Tahoma" pitchFamily="34" charset="0"/>
            </a:endParaRPr>
          </a:p>
          <a:p>
            <a:pPr lvl="1">
              <a:defRPr/>
            </a:pPr>
            <a:r>
              <a:rPr lang="en-US" altLang="zh-CN" dirty="0">
                <a:latin typeface="Tahoma" pitchFamily="34" charset="0"/>
              </a:rPr>
              <a:t>mode</a:t>
            </a:r>
            <a:r>
              <a:rPr lang="zh-CN" altLang="en-US" dirty="0">
                <a:latin typeface="Tahoma" pitchFamily="34" charset="0"/>
              </a:rPr>
              <a:t>参数用于指定创建的流对文件的读写权限，其取值可以是“</a:t>
            </a:r>
            <a:r>
              <a:rPr lang="en-US" altLang="zh-CN" dirty="0">
                <a:latin typeface="Tahoma" pitchFamily="34" charset="0"/>
              </a:rPr>
              <a:t>r”</a:t>
            </a:r>
            <a:r>
              <a:rPr lang="zh-CN" altLang="en-US" dirty="0">
                <a:latin typeface="Tahoma" pitchFamily="34" charset="0"/>
              </a:rPr>
              <a:t>或“</a:t>
            </a:r>
            <a:r>
              <a:rPr lang="en-US" altLang="zh-CN" dirty="0" err="1">
                <a:latin typeface="Tahoma" pitchFamily="34" charset="0"/>
              </a:rPr>
              <a:t>rw</a:t>
            </a:r>
            <a:r>
              <a:rPr lang="en-US" altLang="zh-CN" dirty="0">
                <a:latin typeface="Tahoma" pitchFamily="34" charset="0"/>
              </a:rPr>
              <a:t>”，</a:t>
            </a:r>
            <a:r>
              <a:rPr lang="zh-CN" altLang="en-US" dirty="0">
                <a:latin typeface="Tahoma" pitchFamily="34" charset="0"/>
              </a:rPr>
              <a:t>分别表示“只读”或</a:t>
            </a:r>
            <a:r>
              <a:rPr lang="zh-CN" altLang="en-US" dirty="0" smtClean="0">
                <a:latin typeface="Tahoma" pitchFamily="34" charset="0"/>
              </a:rPr>
              <a:t>“读写”</a:t>
            </a:r>
            <a:endParaRPr lang="zh-CN" altLang="en-US" sz="2400" dirty="0">
              <a:latin typeface="Tahoma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9.4.4 随机存取文件类</a:t>
            </a:r>
            <a:endParaRPr lang="zh-CN" altLang="en-US" dirty="0"/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228600" y="3122965"/>
            <a:ext cx="845820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>
              <a:defRPr sz="2800"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err="1">
                <a:solidFill>
                  <a:schemeClr val="tx1"/>
                </a:solidFill>
              </a:rPr>
              <a:t>RandomAccessFile</a:t>
            </a:r>
            <a:r>
              <a:rPr lang="en-US" altLang="zh-CN" dirty="0">
                <a:solidFill>
                  <a:schemeClr val="tx1"/>
                </a:solidFill>
              </a:rPr>
              <a:t>(String </a:t>
            </a:r>
            <a:r>
              <a:rPr lang="en-US" altLang="zh-CN" dirty="0" err="1">
                <a:solidFill>
                  <a:schemeClr val="tx1"/>
                </a:solidFill>
              </a:rPr>
              <a:t>name,String</a:t>
            </a:r>
            <a:r>
              <a:rPr lang="en-US" altLang="zh-CN" dirty="0">
                <a:solidFill>
                  <a:schemeClr val="tx1"/>
                </a:solidFill>
              </a:rPr>
              <a:t> mode)</a:t>
            </a:r>
          </a:p>
          <a:p>
            <a:r>
              <a:rPr lang="en-US" altLang="zh-CN" dirty="0" err="1">
                <a:solidFill>
                  <a:schemeClr val="tx1"/>
                </a:solidFill>
              </a:rPr>
              <a:t>RandomAccessFile</a:t>
            </a:r>
            <a:r>
              <a:rPr lang="en-US" altLang="zh-CN" dirty="0">
                <a:solidFill>
                  <a:schemeClr val="tx1"/>
                </a:solidFill>
              </a:rPr>
              <a:t>(File </a:t>
            </a:r>
            <a:r>
              <a:rPr lang="en-US" altLang="zh-CN" dirty="0" err="1">
                <a:solidFill>
                  <a:schemeClr val="tx1"/>
                </a:solidFill>
              </a:rPr>
              <a:t>file,String</a:t>
            </a:r>
            <a:r>
              <a:rPr lang="en-US" altLang="zh-CN" dirty="0">
                <a:solidFill>
                  <a:schemeClr val="tx1"/>
                </a:solidFill>
              </a:rPr>
              <a:t> mode)</a:t>
            </a:r>
          </a:p>
        </p:txBody>
      </p:sp>
    </p:spTree>
    <p:extLst>
      <p:ext uri="{BB962C8B-B14F-4D97-AF65-F5344CB8AC3E}">
        <p14:creationId xmlns:p14="http://schemas.microsoft.com/office/powerpoint/2010/main" val="40424861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9.4.4 随机存取文件类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实例</a:t>
            </a:r>
            <a:endParaRPr lang="en-US" altLang="zh-CN" dirty="0" smtClean="0"/>
          </a:p>
          <a:p>
            <a:pPr lvl="1"/>
            <a:r>
              <a:rPr lang="zh-CN" altLang="en-US" dirty="0"/>
              <a:t>向文件中写入三个员工的信息，每个员工含有姓名和年龄两个字段，然后按第二名、第一名、第三名的顺序读取员工的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smtClean="0">
                <a:hlinkClick r:id="rId2" action="ppaction://hlinkfile"/>
              </a:rPr>
              <a:t>RandomFileTest.java</a:t>
            </a:r>
            <a:endParaRPr lang="en-US" altLang="zh-CN" dirty="0" smtClean="0"/>
          </a:p>
        </p:txBody>
      </p:sp>
      <p:pic>
        <p:nvPicPr>
          <p:cNvPr id="10" name="Picture 2" descr="E:\java\表现层\图标\iphone\Photos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429000"/>
            <a:ext cx="7493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0" descr="improv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5637" y="4219228"/>
            <a:ext cx="3518363" cy="263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193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9.5</a:t>
            </a:r>
            <a:r>
              <a:rPr lang="zh-CN" altLang="en-US" dirty="0">
                <a:latin typeface="Times New Roman"/>
              </a:rPr>
              <a:t> </a:t>
            </a:r>
            <a:r>
              <a:rPr lang="zh-CN" altLang="en-US" dirty="0"/>
              <a:t>管道流及其应用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latin typeface="Tahoma" pitchFamily="34" charset="0"/>
              </a:rPr>
              <a:t>管道原理</a:t>
            </a:r>
          </a:p>
          <a:p>
            <a:pPr lvl="1">
              <a:defRPr/>
            </a:pPr>
            <a:r>
              <a:rPr lang="zh-CN" altLang="en-US" dirty="0">
                <a:latin typeface="Tahoma" pitchFamily="34" charset="0"/>
              </a:rPr>
              <a:t>利用管道可以实现线程间通信，一个线程发送，另一个线程接收</a:t>
            </a:r>
          </a:p>
          <a:p>
            <a:pPr lvl="1">
              <a:defRPr/>
            </a:pPr>
            <a:r>
              <a:rPr lang="en-US" altLang="zh-CN" dirty="0" err="1">
                <a:latin typeface="Tahoma" pitchFamily="34" charset="0"/>
              </a:rPr>
              <a:t>PipedInputStream</a:t>
            </a:r>
            <a:r>
              <a:rPr lang="zh-CN" altLang="en-US" dirty="0">
                <a:latin typeface="Tahoma" pitchFamily="34" charset="0"/>
              </a:rPr>
              <a:t>类和</a:t>
            </a:r>
            <a:r>
              <a:rPr lang="en-US" altLang="zh-CN" dirty="0" err="1">
                <a:latin typeface="Tahoma" pitchFamily="34" charset="0"/>
              </a:rPr>
              <a:t>PipedOutputStream</a:t>
            </a:r>
            <a:r>
              <a:rPr lang="zh-CN" altLang="en-US" dirty="0">
                <a:latin typeface="Tahoma" pitchFamily="34" charset="0"/>
              </a:rPr>
              <a:t>类用于创建管道的输入流和输出流</a:t>
            </a:r>
          </a:p>
          <a:p>
            <a:pPr>
              <a:defRPr/>
            </a:pPr>
            <a:r>
              <a:rPr lang="zh-CN" altLang="en-US" dirty="0">
                <a:latin typeface="Tahoma" pitchFamily="34" charset="0"/>
              </a:rPr>
              <a:t>使用管道</a:t>
            </a:r>
          </a:p>
          <a:p>
            <a:pPr lvl="1">
              <a:defRPr/>
            </a:pPr>
            <a:r>
              <a:rPr lang="zh-CN" altLang="en-US" dirty="0">
                <a:latin typeface="Tahoma" pitchFamily="34" charset="0"/>
              </a:rPr>
              <a:t>在输入（出）流的构造方法中指定输出（入）流</a:t>
            </a:r>
          </a:p>
          <a:p>
            <a:pPr lvl="1">
              <a:defRPr/>
            </a:pPr>
            <a:r>
              <a:rPr lang="zh-CN" altLang="en-US" dirty="0">
                <a:latin typeface="Tahoma" pitchFamily="34" charset="0"/>
              </a:rPr>
              <a:t>调用</a:t>
            </a:r>
            <a:r>
              <a:rPr lang="en-US" altLang="zh-CN" dirty="0">
                <a:latin typeface="Tahoma" pitchFamily="34" charset="0"/>
              </a:rPr>
              <a:t>connect()</a:t>
            </a:r>
            <a:r>
              <a:rPr lang="zh-CN" altLang="en-US" dirty="0">
                <a:latin typeface="Tahoma" pitchFamily="34" charset="0"/>
              </a:rPr>
              <a:t>方法</a:t>
            </a:r>
          </a:p>
          <a:p>
            <a:pPr lvl="2">
              <a:defRPr/>
            </a:pPr>
            <a:r>
              <a:rPr lang="en-US" altLang="zh-CN" sz="2800" dirty="0" err="1">
                <a:latin typeface="Tahoma" pitchFamily="34" charset="0"/>
              </a:rPr>
              <a:t>in.connect</a:t>
            </a:r>
            <a:r>
              <a:rPr lang="en-US" altLang="zh-CN" sz="2800" dirty="0">
                <a:latin typeface="Tahoma" pitchFamily="34" charset="0"/>
              </a:rPr>
              <a:t>(out);</a:t>
            </a:r>
            <a:r>
              <a:rPr lang="zh-CN" altLang="en-US" sz="2800" dirty="0">
                <a:latin typeface="Tahoma" pitchFamily="34" charset="0"/>
              </a:rPr>
              <a:t>或</a:t>
            </a:r>
            <a:r>
              <a:rPr lang="en-US" altLang="zh-CN" sz="2800" dirty="0" err="1">
                <a:latin typeface="Tahoma" pitchFamily="34" charset="0"/>
              </a:rPr>
              <a:t>out.connect</a:t>
            </a:r>
            <a:r>
              <a:rPr lang="en-US" altLang="zh-CN" sz="2800" dirty="0">
                <a:latin typeface="Tahoma" pitchFamily="34" charset="0"/>
              </a:rPr>
              <a:t>(in);</a:t>
            </a:r>
          </a:p>
        </p:txBody>
      </p:sp>
    </p:spTree>
    <p:extLst>
      <p:ext uri="{BB962C8B-B14F-4D97-AF65-F5344CB8AC3E}">
        <p14:creationId xmlns:p14="http://schemas.microsoft.com/office/powerpoint/2010/main" val="32120377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</a:t>
            </a:r>
            <a:r>
              <a:rPr lang="en-US" altLang="zh-CN" dirty="0" smtClean="0"/>
              <a:t>.1 </a:t>
            </a:r>
            <a:r>
              <a:rPr lang="zh-CN" altLang="en-US" dirty="0" smtClean="0"/>
              <a:t>文件和流的概念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804326" y="1605423"/>
            <a:ext cx="7512090" cy="606375"/>
            <a:chOff x="1236374" y="1605423"/>
            <a:chExt cx="7512090" cy="60637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6" name="矩形 15"/>
            <p:cNvSpPr/>
            <p:nvPr/>
          </p:nvSpPr>
          <p:spPr>
            <a:xfrm>
              <a:off x="2771800" y="1605423"/>
              <a:ext cx="5976664" cy="6063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OS</a:t>
              </a:r>
              <a:r>
                <a:rPr lang="zh-CN" altLang="en-US" sz="28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中的文件和目录概念</a:t>
              </a:r>
              <a:endPara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236374" y="1605423"/>
              <a:ext cx="1440160" cy="6063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dirty="0" smtClean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rPr>
                <a:t>9.1.1</a:t>
              </a:r>
              <a:endParaRPr lang="zh-CN" altLang="en-US" sz="28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04326" y="2433297"/>
            <a:ext cx="7512090" cy="606375"/>
            <a:chOff x="1236374" y="1605423"/>
            <a:chExt cx="7512090" cy="606375"/>
          </a:xfrm>
          <a:solidFill>
            <a:srgbClr val="92D05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9" name="矩形 18"/>
            <p:cNvSpPr/>
            <p:nvPr/>
          </p:nvSpPr>
          <p:spPr>
            <a:xfrm>
              <a:off x="2771800" y="1605423"/>
              <a:ext cx="5976664" cy="606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8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流的概念</a:t>
              </a:r>
              <a:endPara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236374" y="1605423"/>
              <a:ext cx="1440160" cy="606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dirty="0" smtClean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rPr>
                <a:t>9.1.2</a:t>
              </a:r>
              <a:endParaRPr lang="zh-CN" altLang="en-US" sz="28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04326" y="3284984"/>
            <a:ext cx="7512090" cy="606375"/>
            <a:chOff x="1236374" y="1605423"/>
            <a:chExt cx="7512090" cy="606375"/>
          </a:xfrm>
          <a:solidFill>
            <a:srgbClr val="FFC0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2" name="矩形 21"/>
            <p:cNvSpPr/>
            <p:nvPr/>
          </p:nvSpPr>
          <p:spPr>
            <a:xfrm>
              <a:off x="2771800" y="1605423"/>
              <a:ext cx="5976664" cy="606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Java</a:t>
              </a:r>
              <a:r>
                <a:rPr lang="zh-CN" altLang="en-US" sz="28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的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I/O</a:t>
              </a:r>
              <a:r>
                <a:rPr lang="zh-CN" altLang="en-US" sz="28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流与文件操作概述</a:t>
              </a:r>
              <a:endPara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236374" y="1605423"/>
              <a:ext cx="1440160" cy="606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dirty="0" smtClean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rPr>
                <a:t>9.1.3</a:t>
              </a:r>
              <a:endParaRPr lang="zh-CN" altLang="en-US" sz="28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584646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9.5</a:t>
            </a:r>
            <a:r>
              <a:rPr lang="zh-CN" altLang="en-US" dirty="0">
                <a:latin typeface="Times New Roman"/>
              </a:rPr>
              <a:t> </a:t>
            </a:r>
            <a:r>
              <a:rPr lang="zh-CN" altLang="en-US" dirty="0"/>
              <a:t>管道流及其应用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Tahoma" pitchFamily="34" charset="0"/>
              </a:rPr>
              <a:t>实例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管道发牌程序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latin typeface="Tahoma" pitchFamily="34" charset="0"/>
              </a:rPr>
              <a:t>	</a:t>
            </a:r>
            <a:r>
              <a:rPr lang="en-US" altLang="zh-CN" dirty="0" smtClean="0">
                <a:latin typeface="Tahoma" pitchFamily="34" charset="0"/>
                <a:hlinkClick r:id="rId2" action="ppaction://hlinkfile"/>
              </a:rPr>
              <a:t>SendCard.java</a:t>
            </a:r>
            <a:endParaRPr lang="en-US" altLang="zh-CN" dirty="0">
              <a:latin typeface="Tahoma" pitchFamily="34" charset="0"/>
            </a:endParaRPr>
          </a:p>
        </p:txBody>
      </p:sp>
      <p:pic>
        <p:nvPicPr>
          <p:cNvPr id="4" name="Picture 2" descr="E:\java\表现层\图标\iphone\Photos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32856"/>
            <a:ext cx="7493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0" descr="improv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6831" y="4234419"/>
            <a:ext cx="3518363" cy="263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5792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9.1.1 OS</a:t>
            </a:r>
            <a:r>
              <a:rPr lang="zh-CN" altLang="en-US" dirty="0"/>
              <a:t>中的文件和目录概念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ahoma" pitchFamily="34" charset="0"/>
              </a:rPr>
              <a:t>文件与文件系统</a:t>
            </a:r>
          </a:p>
          <a:p>
            <a:pPr lvl="1"/>
            <a:r>
              <a:rPr lang="zh-CN" altLang="en-US" dirty="0">
                <a:latin typeface="Tahoma" pitchFamily="34" charset="0"/>
              </a:rPr>
              <a:t>文件是信息的一种组织形式</a:t>
            </a:r>
          </a:p>
          <a:p>
            <a:pPr lvl="1"/>
            <a:r>
              <a:rPr lang="zh-CN" altLang="en-US" dirty="0">
                <a:latin typeface="Tahoma" pitchFamily="34" charset="0"/>
              </a:rPr>
              <a:t>文件系统是文件和对文件操作和管理的数据结构的集合</a:t>
            </a:r>
          </a:p>
          <a:p>
            <a:r>
              <a:rPr lang="zh-CN" altLang="en-US" dirty="0">
                <a:latin typeface="Tahoma" pitchFamily="34" charset="0"/>
              </a:rPr>
              <a:t>目录结构和文件检索</a:t>
            </a:r>
          </a:p>
          <a:p>
            <a:pPr lvl="1"/>
            <a:r>
              <a:rPr lang="en-US" altLang="zh-CN" dirty="0">
                <a:latin typeface="Tahoma" pitchFamily="34" charset="0"/>
              </a:rPr>
              <a:t>Unix</a:t>
            </a:r>
            <a:r>
              <a:rPr lang="zh-CN" altLang="en-US" dirty="0">
                <a:latin typeface="Tahoma" pitchFamily="34" charset="0"/>
              </a:rPr>
              <a:t>下路径分隔符是“/”，而</a:t>
            </a:r>
            <a:r>
              <a:rPr lang="en-US" altLang="zh-CN" dirty="0">
                <a:latin typeface="Tahoma" pitchFamily="34" charset="0"/>
              </a:rPr>
              <a:t>Windows</a:t>
            </a:r>
            <a:r>
              <a:rPr lang="zh-CN" altLang="en-US" dirty="0">
                <a:latin typeface="Tahoma" pitchFamily="34" charset="0"/>
              </a:rPr>
              <a:t>下是“\”，但</a:t>
            </a:r>
            <a:r>
              <a:rPr lang="en-US" altLang="zh-CN" dirty="0">
                <a:latin typeface="Tahoma" pitchFamily="34" charset="0"/>
              </a:rPr>
              <a:t>java</a:t>
            </a:r>
            <a:r>
              <a:rPr lang="zh-CN" altLang="en-US" dirty="0">
                <a:latin typeface="Tahoma" pitchFamily="34" charset="0"/>
              </a:rPr>
              <a:t>忽略这一区别；使用“\”时需加转义符</a:t>
            </a:r>
            <a:r>
              <a:rPr lang="zh-CN" altLang="en-US" dirty="0" smtClean="0">
                <a:latin typeface="Tahoma" pitchFamily="34" charset="0"/>
              </a:rPr>
              <a:t>“\”</a:t>
            </a:r>
            <a:endParaRPr lang="zh-CN" altLang="en-US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5957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9.1.1 OS</a:t>
            </a:r>
            <a:r>
              <a:rPr lang="zh-CN" altLang="en-US" dirty="0"/>
              <a:t>中的文件和目录概念</a:t>
            </a:r>
            <a:r>
              <a:rPr lang="en-US" altLang="zh-CN" dirty="0"/>
              <a:t> 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6506390"/>
              </p:ext>
            </p:extLst>
          </p:nvPr>
        </p:nvGraphicFramePr>
        <p:xfrm>
          <a:off x="0" y="908720"/>
          <a:ext cx="9144000" cy="583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42959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</a:t>
            </a:r>
            <a:r>
              <a:rPr lang="en-US" altLang="zh-CN" dirty="0" smtClean="0"/>
              <a:t>.1.2 </a:t>
            </a:r>
            <a:r>
              <a:rPr lang="zh-CN" altLang="en-US" dirty="0" smtClean="0"/>
              <a:t>流的概念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79512" y="908720"/>
            <a:ext cx="8784976" cy="583264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Tahoma" pitchFamily="34" charset="0"/>
              </a:rPr>
              <a:t>流的定义和作用</a:t>
            </a:r>
          </a:p>
          <a:p>
            <a:pPr lvl="1"/>
            <a:r>
              <a:rPr lang="zh-CN" altLang="en-US" dirty="0">
                <a:latin typeface="Tahoma" pitchFamily="34" charset="0"/>
              </a:rPr>
              <a:t>流是一组有顺序的、有起点和终点的字节集合</a:t>
            </a:r>
          </a:p>
          <a:p>
            <a:pPr lvl="1"/>
            <a:r>
              <a:rPr lang="zh-CN" altLang="en-US" dirty="0">
                <a:latin typeface="Tahoma" pitchFamily="34" charset="0"/>
              </a:rPr>
              <a:t>流的基本操作是读操作和写操作，一个流只能进行其中的一种操作</a:t>
            </a:r>
          </a:p>
          <a:p>
            <a:pPr lvl="1"/>
            <a:r>
              <a:rPr lang="zh-CN" altLang="en-US" dirty="0">
                <a:latin typeface="Tahoma" pitchFamily="34" charset="0"/>
              </a:rPr>
              <a:t>流采用缓冲区技术</a:t>
            </a:r>
          </a:p>
          <a:p>
            <a:pPr lvl="1"/>
            <a:r>
              <a:rPr lang="zh-CN" altLang="en-US" dirty="0">
                <a:latin typeface="Tahoma" pitchFamily="34" charset="0"/>
              </a:rPr>
              <a:t>利用流可以使数据传输独立于设备</a:t>
            </a:r>
          </a:p>
        </p:txBody>
      </p:sp>
      <p:pic>
        <p:nvPicPr>
          <p:cNvPr id="6" name="Picture 4" descr="图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077072"/>
            <a:ext cx="6551612" cy="26527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77374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9.1.3 Java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I/O</a:t>
            </a:r>
            <a:r>
              <a:rPr lang="zh-CN" altLang="en-US" dirty="0" smtClean="0"/>
              <a:t>流与文件操作概述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79512" y="908720"/>
            <a:ext cx="8784976" cy="583264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Tahoma" pitchFamily="34" charset="0"/>
              </a:rPr>
              <a:t>流</a:t>
            </a:r>
            <a:r>
              <a:rPr lang="zh-CN" altLang="en-US" dirty="0" smtClean="0">
                <a:latin typeface="Tahoma" pitchFamily="34" charset="0"/>
              </a:rPr>
              <a:t>类和</a:t>
            </a:r>
            <a:r>
              <a:rPr lang="zh-CN" altLang="en-US" dirty="0">
                <a:latin typeface="Tahoma" pitchFamily="34" charset="0"/>
              </a:rPr>
              <a:t>文件类</a:t>
            </a:r>
          </a:p>
          <a:p>
            <a:pPr lvl="1"/>
            <a:r>
              <a:rPr lang="en-US" altLang="zh-CN" dirty="0">
                <a:latin typeface="Tahoma" pitchFamily="34" charset="0"/>
              </a:rPr>
              <a:t>Java</a:t>
            </a:r>
            <a:r>
              <a:rPr lang="zh-CN" altLang="en-US" dirty="0">
                <a:latin typeface="Tahoma" pitchFamily="34" charset="0"/>
              </a:rPr>
              <a:t>提供了多种流类，适合不同场合</a:t>
            </a:r>
          </a:p>
          <a:p>
            <a:pPr lvl="1"/>
            <a:r>
              <a:rPr lang="en-US" altLang="zh-CN" dirty="0">
                <a:latin typeface="Tahoma" pitchFamily="34" charset="0"/>
              </a:rPr>
              <a:t>Java</a:t>
            </a:r>
            <a:r>
              <a:rPr lang="zh-CN" altLang="en-US" dirty="0">
                <a:latin typeface="Tahoma" pitchFamily="34" charset="0"/>
              </a:rPr>
              <a:t>提供了</a:t>
            </a:r>
            <a:r>
              <a:rPr lang="en-US" altLang="zh-CN" dirty="0">
                <a:latin typeface="Tahoma" pitchFamily="34" charset="0"/>
              </a:rPr>
              <a:t>File</a:t>
            </a:r>
            <a:r>
              <a:rPr lang="zh-CN" altLang="en-US" dirty="0">
                <a:latin typeface="Tahoma" pitchFamily="34" charset="0"/>
              </a:rPr>
              <a:t>类和</a:t>
            </a:r>
            <a:r>
              <a:rPr lang="en-US" altLang="zh-CN" dirty="0" err="1">
                <a:latin typeface="Tahoma" pitchFamily="34" charset="0"/>
              </a:rPr>
              <a:t>RandomAccessFile</a:t>
            </a:r>
            <a:r>
              <a:rPr lang="zh-CN" altLang="en-US" dirty="0">
                <a:latin typeface="Tahoma" pitchFamily="34" charset="0"/>
              </a:rPr>
              <a:t>类</a:t>
            </a:r>
          </a:p>
        </p:txBody>
      </p:sp>
      <p:pic>
        <p:nvPicPr>
          <p:cNvPr id="5" name="Picture 4" descr="C:\java\course\pic\61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9768"/>
            <a:ext cx="9144000" cy="5181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73000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</a:t>
            </a:r>
            <a:r>
              <a:rPr lang="en-US" altLang="zh-CN" dirty="0" smtClean="0"/>
              <a:t>.2 </a:t>
            </a:r>
            <a:r>
              <a:rPr lang="zh-CN" altLang="en-US" dirty="0" smtClean="0"/>
              <a:t>字节</a:t>
            </a:r>
            <a:r>
              <a:rPr lang="en-US" altLang="zh-CN" dirty="0" smtClean="0"/>
              <a:t>I/O</a:t>
            </a:r>
            <a:r>
              <a:rPr lang="zh-CN" altLang="en-US" dirty="0" smtClean="0"/>
              <a:t>流类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804326" y="1605423"/>
            <a:ext cx="7512090" cy="606375"/>
            <a:chOff x="1236374" y="1605423"/>
            <a:chExt cx="7512090" cy="60637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1" name="矩形 10"/>
            <p:cNvSpPr/>
            <p:nvPr/>
          </p:nvSpPr>
          <p:spPr>
            <a:xfrm>
              <a:off x="2771800" y="1605423"/>
              <a:ext cx="5976664" cy="6063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dirty="0" err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InputStream</a:t>
              </a:r>
              <a:r>
                <a:rPr lang="zh-CN" altLang="en-US" sz="28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和</a:t>
              </a:r>
              <a:r>
                <a:rPr lang="en-US" altLang="zh-CN" sz="2800" dirty="0" err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OutputStream</a:t>
              </a:r>
              <a:endPara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36374" y="1605423"/>
              <a:ext cx="1440160" cy="6063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.2.1</a:t>
              </a:r>
              <a:endPara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04326" y="2433297"/>
            <a:ext cx="7512090" cy="606375"/>
            <a:chOff x="1236374" y="1605423"/>
            <a:chExt cx="7512090" cy="606375"/>
          </a:xfrm>
          <a:solidFill>
            <a:srgbClr val="92D05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7" name="矩形 16"/>
            <p:cNvSpPr/>
            <p:nvPr/>
          </p:nvSpPr>
          <p:spPr>
            <a:xfrm>
              <a:off x="2771800" y="1605423"/>
              <a:ext cx="5976664" cy="606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8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标准输入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28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输出</a:t>
              </a:r>
              <a:endPara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236374" y="1605423"/>
              <a:ext cx="1440160" cy="606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dirty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rPr>
                <a:t>9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rPr>
                <a:t>.2.2</a:t>
              </a:r>
              <a:endParaRPr lang="zh-CN" altLang="en-US" sz="28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04326" y="3284984"/>
            <a:ext cx="7512090" cy="606375"/>
            <a:chOff x="1236374" y="1605423"/>
            <a:chExt cx="7512090" cy="606375"/>
          </a:xfrm>
          <a:solidFill>
            <a:srgbClr val="FFC0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0" name="矩形 19"/>
            <p:cNvSpPr/>
            <p:nvPr/>
          </p:nvSpPr>
          <p:spPr>
            <a:xfrm>
              <a:off x="2771800" y="1605423"/>
              <a:ext cx="5976664" cy="606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8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文件字节输入</a:t>
              </a:r>
              <a:r>
                <a:rPr lang="en-US" altLang="zh-CN" sz="28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28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输出</a:t>
              </a:r>
              <a:endPara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236374" y="1605423"/>
              <a:ext cx="1440160" cy="606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dirty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rPr>
                <a:t>9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rPr>
                <a:t>.2.3</a:t>
              </a:r>
              <a:endParaRPr lang="zh-CN" altLang="en-US" sz="28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04326" y="4061618"/>
            <a:ext cx="7512090" cy="606375"/>
            <a:chOff x="1236374" y="1605423"/>
            <a:chExt cx="7512090" cy="606375"/>
          </a:xfrm>
          <a:solidFill>
            <a:srgbClr val="FFC000"/>
          </a:solidFill>
        </p:grpSpPr>
        <p:sp>
          <p:nvSpPr>
            <p:cNvPr id="23" name="矩形 22"/>
            <p:cNvSpPr/>
            <p:nvPr/>
          </p:nvSpPr>
          <p:spPr>
            <a:xfrm>
              <a:off x="2771800" y="1605423"/>
              <a:ext cx="5976664" cy="6063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dirty="0" smtClean="0">
                  <a:latin typeface="Arial" pitchFamily="34" charset="0"/>
                  <a:ea typeface="微软雅黑" pitchFamily="34" charset="-122"/>
                  <a:cs typeface="Arial" pitchFamily="34" charset="0"/>
                </a:rPr>
                <a:t>数据字节</a:t>
              </a:r>
              <a:r>
                <a:rPr lang="zh-CN" altLang="en-US" sz="2800" dirty="0">
                  <a:latin typeface="微软雅黑" pitchFamily="34" charset="-122"/>
                  <a:ea typeface="微软雅黑" pitchFamily="34" charset="-122"/>
                </a:rPr>
                <a:t>输入</a:t>
              </a:r>
              <a:r>
                <a:rPr lang="en-US" altLang="zh-CN" sz="2800" dirty="0"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2800" dirty="0" smtClean="0">
                  <a:latin typeface="微软雅黑" pitchFamily="34" charset="-122"/>
                  <a:ea typeface="微软雅黑" pitchFamily="34" charset="-122"/>
                </a:rPr>
                <a:t>输出</a:t>
              </a:r>
              <a:endParaRPr lang="zh-CN" altLang="en-US" sz="28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236374" y="1605423"/>
              <a:ext cx="1440160" cy="6063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dirty="0">
                  <a:latin typeface="Arial" pitchFamily="34" charset="0"/>
                  <a:ea typeface="微软雅黑" pitchFamily="34" charset="-122"/>
                  <a:cs typeface="Arial" pitchFamily="34" charset="0"/>
                </a:rPr>
                <a:t>9</a:t>
              </a:r>
              <a:r>
                <a:rPr lang="en-US" altLang="zh-CN" sz="2800" dirty="0" smtClean="0">
                  <a:latin typeface="Arial" pitchFamily="34" charset="0"/>
                  <a:ea typeface="微软雅黑" pitchFamily="34" charset="-122"/>
                  <a:cs typeface="Arial" pitchFamily="34" charset="0"/>
                </a:rPr>
                <a:t>.2.4</a:t>
              </a:r>
              <a:endParaRPr lang="zh-CN" altLang="en-US" sz="2800" dirty="0"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04326" y="4838849"/>
            <a:ext cx="7512090" cy="606375"/>
            <a:chOff x="1236374" y="1605423"/>
            <a:chExt cx="7512090" cy="606375"/>
          </a:xfrm>
          <a:solidFill>
            <a:srgbClr val="FFC000"/>
          </a:solidFill>
        </p:grpSpPr>
        <p:sp>
          <p:nvSpPr>
            <p:cNvPr id="26" name="矩形 25"/>
            <p:cNvSpPr/>
            <p:nvPr/>
          </p:nvSpPr>
          <p:spPr>
            <a:xfrm>
              <a:off x="2771800" y="1605423"/>
              <a:ext cx="5976664" cy="60637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dirty="0" smtClean="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对象</a:t>
              </a:r>
              <a:r>
                <a:rPr lang="zh-CN" altLang="en-US" sz="2800" dirty="0">
                  <a:latin typeface="微软雅黑" pitchFamily="34" charset="-122"/>
                  <a:ea typeface="微软雅黑" pitchFamily="34" charset="-122"/>
                </a:rPr>
                <a:t>输入</a:t>
              </a:r>
              <a:r>
                <a:rPr lang="en-US" altLang="zh-CN" sz="2800" dirty="0"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2800" dirty="0" smtClean="0">
                  <a:latin typeface="微软雅黑" pitchFamily="34" charset="-122"/>
                  <a:ea typeface="微软雅黑" pitchFamily="34" charset="-122"/>
                </a:rPr>
                <a:t>输出</a:t>
              </a:r>
              <a:endParaRPr lang="zh-CN" altLang="en-US" sz="28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236374" y="1605423"/>
              <a:ext cx="1440160" cy="60637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dirty="0">
                  <a:latin typeface="Arial" pitchFamily="34" charset="0"/>
                  <a:ea typeface="微软雅黑" pitchFamily="34" charset="-122"/>
                  <a:cs typeface="Arial" pitchFamily="34" charset="0"/>
                </a:rPr>
                <a:t>9</a:t>
              </a:r>
              <a:r>
                <a:rPr lang="en-US" altLang="zh-CN" sz="2800" dirty="0" smtClean="0">
                  <a:latin typeface="Arial" pitchFamily="34" charset="0"/>
                  <a:ea typeface="微软雅黑" pitchFamily="34" charset="-122"/>
                  <a:cs typeface="Arial" pitchFamily="34" charset="0"/>
                </a:rPr>
                <a:t>.2.5</a:t>
              </a:r>
              <a:endParaRPr lang="zh-CN" altLang="en-US" sz="2800" dirty="0"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39004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</a:t>
            </a:r>
            <a:r>
              <a:rPr lang="en-US" altLang="zh-CN" dirty="0" smtClean="0"/>
              <a:t>.2.1 </a:t>
            </a:r>
            <a:r>
              <a:rPr lang="en-US" altLang="zh-CN" dirty="0" err="1" smtClean="0"/>
              <a:t>InputStream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OutputStream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抽象类</a:t>
            </a:r>
            <a:r>
              <a:rPr lang="en-US" altLang="zh-CN" dirty="0" err="1"/>
              <a:t>InputStream</a:t>
            </a:r>
            <a:r>
              <a:rPr lang="zh-CN" altLang="en-US" dirty="0"/>
              <a:t>用来描述所有输入流的抽象概念</a:t>
            </a:r>
          </a:p>
          <a:p>
            <a:pPr>
              <a:defRPr/>
            </a:pPr>
            <a:r>
              <a:rPr lang="zh-CN" altLang="en-US" dirty="0"/>
              <a:t>抽象类</a:t>
            </a:r>
            <a:r>
              <a:rPr lang="en-US" altLang="zh-CN" dirty="0" err="1"/>
              <a:t>OutputStream</a:t>
            </a:r>
            <a:r>
              <a:rPr lang="zh-CN" altLang="en-US" dirty="0"/>
              <a:t>用来描述所有输出流的抽象概念</a:t>
            </a:r>
          </a:p>
          <a:p>
            <a:pPr>
              <a:defRPr/>
            </a:pPr>
            <a:r>
              <a:rPr lang="zh-CN" altLang="en-US" dirty="0"/>
              <a:t>这两个类都是抽象类，由它们的子类对应各种具体的</a:t>
            </a:r>
            <a:r>
              <a:rPr lang="en-US" altLang="zh-CN" dirty="0"/>
              <a:t>IO</a:t>
            </a:r>
            <a:r>
              <a:rPr lang="zh-CN" altLang="en-US" dirty="0"/>
              <a:t>设备，如：网络、管道、内存、文件等</a:t>
            </a:r>
            <a:endParaRPr lang="en-US" altLang="zh-CN" dirty="0"/>
          </a:p>
        </p:txBody>
      </p:sp>
      <p:pic>
        <p:nvPicPr>
          <p:cNvPr id="1026" name="Picture 2" descr="D:\我的文档\ppt模板\高画质精美透明PNG图标572张@无忧PPT\png_icon_0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79715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java\course\pic\61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9768"/>
            <a:ext cx="9144000" cy="5181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52072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Java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16601</TotalTime>
  <Words>1282</Words>
  <Application>Microsoft Office PowerPoint</Application>
  <PresentationFormat>全屏显示(4:3)</PresentationFormat>
  <Paragraphs>206</Paragraphs>
  <Slides>30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Java1</vt:lpstr>
      <vt:lpstr>第九章　输入/输出流            和文件操作</vt:lpstr>
      <vt:lpstr>主要内容</vt:lpstr>
      <vt:lpstr>9.1 文件和流的概念</vt:lpstr>
      <vt:lpstr>9.1.1 OS中的文件和目录概念 </vt:lpstr>
      <vt:lpstr>9.1.1 OS中的文件和目录概念 </vt:lpstr>
      <vt:lpstr>9.1.2 流的概念</vt:lpstr>
      <vt:lpstr>9.1.3 Java的I/O流与文件操作概述</vt:lpstr>
      <vt:lpstr>9.2 字节I/O流类</vt:lpstr>
      <vt:lpstr>9.2.1 InputStream和OutputStream</vt:lpstr>
      <vt:lpstr>9.2.1 InputStream和OutputStream</vt:lpstr>
      <vt:lpstr>9.2.1 InputStream和OutputStream</vt:lpstr>
      <vt:lpstr>9.2.2 标准输入/输出</vt:lpstr>
      <vt:lpstr>9.2.2 标准输入/输出</vt:lpstr>
      <vt:lpstr>9.2.3  文件字节输入/输出</vt:lpstr>
      <vt:lpstr>9.2.3  文件字节输入/输出</vt:lpstr>
      <vt:lpstr>9.2.4  数据字节输入/输出</vt:lpstr>
      <vt:lpstr>9.2.5  对象输入/输出</vt:lpstr>
      <vt:lpstr>9.3 字符输入/输出流类</vt:lpstr>
      <vt:lpstr>9.3.1 Reader和Writer</vt:lpstr>
      <vt:lpstr>9.3.2 字符缓冲流类</vt:lpstr>
      <vt:lpstr>9.4 文件操作类</vt:lpstr>
      <vt:lpstr>9.4.1 File类</vt:lpstr>
      <vt:lpstr>9.4.1 File类</vt:lpstr>
      <vt:lpstr>9.4.2 文件过滤器接口</vt:lpstr>
      <vt:lpstr>9.4.2 文件过滤器接口</vt:lpstr>
      <vt:lpstr>9.4.3 文件对话框组件</vt:lpstr>
      <vt:lpstr>9.4.4 随机存取文件类</vt:lpstr>
      <vt:lpstr>9.4.4 随机存取文件类</vt:lpstr>
      <vt:lpstr>9.5 管道流及其应用</vt:lpstr>
      <vt:lpstr>9.5 管道流及其应用</vt:lpstr>
    </vt:vector>
  </TitlesOfParts>
  <Company>lntu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I/O</dc:title>
  <dc:creator>venice</dc:creator>
  <cp:lastModifiedBy>venice</cp:lastModifiedBy>
  <cp:revision>260</cp:revision>
  <dcterms:created xsi:type="dcterms:W3CDTF">2012-02-18T03:59:41Z</dcterms:created>
  <dcterms:modified xsi:type="dcterms:W3CDTF">2012-06-06T01:24:27Z</dcterms:modified>
</cp:coreProperties>
</file>