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995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6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3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E7064-D019-449F-9377-F5B6FE39B861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BAC3D-3680-4636-870D-6167F9A5D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48AAC2-4BD6-4F60-9D49-66CD577E84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53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0124-1159-40F5-B1FD-1A1B32A08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5B04A-A94F-4717-B6BA-A842016E1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72CEC-9D78-4955-A852-3084E1B6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0561-4DBE-491E-B923-F9B86C44C875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7CF64-739D-4F02-B21A-32C86E89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C894-F0AC-472D-AF0B-E90E2F69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4BD2-4257-4AA1-BDFC-7C2C2FB2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22B9-6BA8-4464-AB3C-2C246200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3B343-92A1-46EA-BB97-8B6A2710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67433-1BE4-4D24-BB66-61090E01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0561-4DBE-491E-B923-F9B86C44C875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1DE8C-335E-47A3-9068-7416FB65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A2651-AC16-40AF-8F79-37C25662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4BD2-4257-4AA1-BDFC-7C2C2FB2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5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20E37-F117-4843-86CB-022B7AD25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4E5AB-01D1-439B-B51E-C5F6FA138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A9807-93FA-46D7-93A1-DC874892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0561-4DBE-491E-B923-F9B86C44C875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AC19E-EB01-474B-942D-6D3D6FAA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5D3EE-1EAE-47BA-8378-9373E52F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4BD2-4257-4AA1-BDFC-7C2C2FB2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F9CD-1721-4B3D-85E8-DEB79261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AFCC4-F7AF-448C-B7AD-B6C953707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A4136-D5B1-4500-8AD2-45B7C3A7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0561-4DBE-491E-B923-F9B86C44C875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BB1A2-89C9-4400-91DF-A7F0BBC9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39C1-08C7-41B0-B297-2B1EDC7F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4BD2-4257-4AA1-BDFC-7C2C2FB2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73DB-1412-4E7E-B6D7-7D2BBFEB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BA285-4E9F-4F8F-A952-A534753F4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D0744-ED6F-4633-B7B7-B302F409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0561-4DBE-491E-B923-F9B86C44C875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69E24-0BC1-4CB9-92B5-DEEFCCB1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A7C7-1DF8-4D86-899E-40126B3C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4BD2-4257-4AA1-BDFC-7C2C2FB2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2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8554-3499-436B-9B98-59B452CF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5380-5125-4ABC-A9BD-952DBDB1B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036ED-476F-42E1-8F2C-37FBD36BF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60103-78B1-41D9-BBD2-5E7BF0BC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0561-4DBE-491E-B923-F9B86C44C875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FC0CA-C4EA-4C50-8786-781ABFBF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FEF4E-336F-4B7D-8701-3DA986DE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4BD2-4257-4AA1-BDFC-7C2C2FB2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0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4919-F4B6-4363-9893-925C244C5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C4706-ACEA-4B5B-801E-DA1F44174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69AB6-FEA3-4148-825C-63781A213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1D364-1CDD-468B-A630-21E83479C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BF34C-97BD-4815-8956-5ED90F28D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F4FFC-BE9B-4D5C-8901-D256131B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0561-4DBE-491E-B923-F9B86C44C875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18D81-05C5-42D1-9719-3ADB630B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47EAA-09F0-4605-B2CA-F751FB82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4BD2-4257-4AA1-BDFC-7C2C2FB2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7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6BA3-15E3-425B-80A8-E7E2047C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D3B6F-3DCB-4D77-8B46-29A1AF7E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0561-4DBE-491E-B923-F9B86C44C875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4DFDE-8335-4640-8D69-54F7CA0D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7FA7A-7694-4819-8824-2ED2E39F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4BD2-4257-4AA1-BDFC-7C2C2FB2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9D975-0BE6-47F6-8B29-1A54C42A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0561-4DBE-491E-B923-F9B86C44C875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56FB9-B8B7-4BC8-8DE8-592D412C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C779F-C86F-4C36-A0D0-6D4B8E1C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4BD2-4257-4AA1-BDFC-7C2C2FB2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5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DF7F-62A6-4070-AA3D-4B819390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BB73-2E95-42C6-B2A5-E290C55CC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DC1F2-7D1E-4FC1-A608-8BDC7802A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52684-DF81-40D1-B009-013DA1B7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0561-4DBE-491E-B923-F9B86C44C875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3364A-0A5E-46A2-9E2F-5124CF23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8A02C-B575-4E93-A125-887AB3CD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4BD2-4257-4AA1-BDFC-7C2C2FB2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7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AF3F-E480-42A0-85BE-C8AE6D0E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AA1B5-40BF-42DF-BE5C-E9EF9C191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8C449-16F0-4352-988D-43B11098C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6034-5503-4768-8D30-2C8B97ED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C0561-4DBE-491E-B923-F9B86C44C875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51BA8-10A0-4CBC-A158-8FF57E77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0FA80-4D05-4243-AE60-4CC7783D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44BD2-4257-4AA1-BDFC-7C2C2FB2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2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7B94C-B84D-49DE-949B-5A4CCB6F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1B2D-F78B-4B24-8BA8-F6BB8709D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3580D-9233-4671-A27D-6DDEB8314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C0561-4DBE-491E-B923-F9B86C44C875}" type="datetimeFigureOut">
              <a:rPr lang="en-US" smtClean="0"/>
              <a:t>2021-04-02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1E898-C375-4F9C-A95F-29E69E973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4A213-D61B-419A-A724-EBB1CDDC2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4BD2-4257-4AA1-BDFC-7C2C2FB20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0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9E5501-2EE6-483B-AC6E-BF71DE90B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20" y="4137408"/>
            <a:ext cx="1068221" cy="1062152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A8C25425-3876-4C1C-AF98-A0D6072FE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84" y="4106586"/>
            <a:ext cx="1243597" cy="1196287"/>
          </a:xfrm>
          <a:prstGeom prst="rect">
            <a:avLst/>
          </a:prstGeom>
        </p:spPr>
      </p:pic>
      <p:pic>
        <p:nvPicPr>
          <p:cNvPr id="1028" name="Picture 4" descr="Azure Database for PostgreSQL (@AzureDBPostgres) | Twitter">
            <a:extLst>
              <a:ext uri="{FF2B5EF4-FFF2-40B4-BE49-F238E27FC236}">
                <a16:creationId xmlns:a16="http://schemas.microsoft.com/office/drawing/2014/main" id="{59DBDE7A-2E5F-4EFD-B1CD-72A4B7824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472" y="4232421"/>
            <a:ext cx="872126" cy="87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253967E4-0FF9-47DE-8954-0C012F2344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17" y="4232421"/>
            <a:ext cx="872126" cy="865704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5558DCC-F6CE-43E0-AB30-06A4F1ABE6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861" y="4373589"/>
            <a:ext cx="1813064" cy="66573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4319136-6629-41CC-BE4E-210BE6BF4DA9}"/>
              </a:ext>
            </a:extLst>
          </p:cNvPr>
          <p:cNvSpPr/>
          <p:nvPr/>
        </p:nvSpPr>
        <p:spPr>
          <a:xfrm>
            <a:off x="2963132" y="5211152"/>
            <a:ext cx="1243598" cy="365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16">
              <a:lnSpc>
                <a:spcPct val="120000"/>
              </a:lnSpc>
              <a:spcBef>
                <a:spcPts val="588"/>
              </a:spcBef>
              <a:defRPr/>
            </a:pPr>
            <a:r>
              <a:rPr lang="en-US" sz="1600" b="1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SQL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D29114-D2F8-49B7-9D5C-1E8CE5E18F6A}"/>
              </a:ext>
            </a:extLst>
          </p:cNvPr>
          <p:cNvSpPr/>
          <p:nvPr/>
        </p:nvSpPr>
        <p:spPr>
          <a:xfrm>
            <a:off x="4091576" y="5116974"/>
            <a:ext cx="1401645" cy="65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16">
              <a:lnSpc>
                <a:spcPct val="120000"/>
              </a:lnSpc>
              <a:spcBef>
                <a:spcPts val="588"/>
              </a:spcBef>
              <a:defRPr/>
            </a:pPr>
            <a:r>
              <a:rPr lang="en-US" sz="1600" b="1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PostgreSQL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438CBF-15DF-441A-ACA2-6C720112F0B9}"/>
              </a:ext>
            </a:extLst>
          </p:cNvPr>
          <p:cNvSpPr/>
          <p:nvPr/>
        </p:nvSpPr>
        <p:spPr>
          <a:xfrm>
            <a:off x="6305763" y="5125538"/>
            <a:ext cx="1401645" cy="65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16">
              <a:lnSpc>
                <a:spcPct val="120000"/>
              </a:lnSpc>
              <a:spcBef>
                <a:spcPts val="588"/>
              </a:spcBef>
              <a:defRPr/>
            </a:pPr>
            <a:r>
              <a:rPr lang="en-US" sz="1600" b="1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Active Directory</a:t>
            </a:r>
          </a:p>
        </p:txBody>
      </p:sp>
      <p:pic>
        <p:nvPicPr>
          <p:cNvPr id="2050" name="Picture 2" descr="Deploying an app to WebSphere Liberty | Steve Martinelli's blog">
            <a:extLst>
              <a:ext uri="{FF2B5EF4-FFF2-40B4-BE49-F238E27FC236}">
                <a16:creationId xmlns:a16="http://schemas.microsoft.com/office/drawing/2014/main" id="{B5806F67-D58C-415C-AB42-84457F652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65" y="1282534"/>
            <a:ext cx="2215024" cy="86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E3FDC9FD-9844-45BD-BA3A-7DD4FAEBBB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859" y="1196230"/>
            <a:ext cx="1578555" cy="1054135"/>
          </a:xfrm>
          <a:prstGeom prst="rect">
            <a:avLst/>
          </a:prstGeom>
        </p:spPr>
      </p:pic>
      <p:pic>
        <p:nvPicPr>
          <p:cNvPr id="2054" name="Picture 6" descr="Telco Talk Blog">
            <a:extLst>
              <a:ext uri="{FF2B5EF4-FFF2-40B4-BE49-F238E27FC236}">
                <a16:creationId xmlns:a16="http://schemas.microsoft.com/office/drawing/2014/main" id="{81928BA0-ED4D-4EB7-9491-87D928C40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194" y="1349054"/>
            <a:ext cx="1974142" cy="74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icture containing room, window&#10;&#10;Description automatically generated">
            <a:extLst>
              <a:ext uri="{FF2B5EF4-FFF2-40B4-BE49-F238E27FC236}">
                <a16:creationId xmlns:a16="http://schemas.microsoft.com/office/drawing/2014/main" id="{341F4377-040B-4FED-8651-AAA9DD5123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396" y="2562938"/>
            <a:ext cx="1162961" cy="831893"/>
          </a:xfrm>
          <a:prstGeom prst="rect">
            <a:avLst/>
          </a:prstGeom>
        </p:spPr>
      </p:pic>
      <p:pic>
        <p:nvPicPr>
          <p:cNvPr id="2056" name="Picture 8" descr="Azure Virtual Machines | Ellipse Solutions">
            <a:extLst>
              <a:ext uri="{FF2B5EF4-FFF2-40B4-BE49-F238E27FC236}">
                <a16:creationId xmlns:a16="http://schemas.microsoft.com/office/drawing/2014/main" id="{5AB97D5C-7DC7-4379-8C3F-E577BAF7A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00088" y="2635429"/>
            <a:ext cx="844096" cy="78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A4A83F-2AD3-4067-9D5A-A9B12F7FADAD}"/>
              </a:ext>
            </a:extLst>
          </p:cNvPr>
          <p:cNvSpPr/>
          <p:nvPr/>
        </p:nvSpPr>
        <p:spPr>
          <a:xfrm>
            <a:off x="7182508" y="3348117"/>
            <a:ext cx="2623747" cy="36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16">
              <a:lnSpc>
                <a:spcPct val="120000"/>
              </a:lnSpc>
              <a:spcBef>
                <a:spcPts val="588"/>
              </a:spcBef>
              <a:defRPr/>
            </a:pPr>
            <a:r>
              <a:rPr lang="en-US" sz="1600" b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Kubernetes Service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34403B-7B9F-4540-B9AA-5EB0B4994C30}"/>
              </a:ext>
            </a:extLst>
          </p:cNvPr>
          <p:cNvSpPr/>
          <p:nvPr/>
        </p:nvSpPr>
        <p:spPr>
          <a:xfrm>
            <a:off x="2588034" y="3377229"/>
            <a:ext cx="2623747" cy="36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16">
              <a:lnSpc>
                <a:spcPct val="120000"/>
              </a:lnSpc>
              <a:spcBef>
                <a:spcPts val="588"/>
              </a:spcBef>
              <a:defRPr/>
            </a:pPr>
            <a:r>
              <a:rPr lang="en-US" sz="1600" b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Azure Virtual Machines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2838C0E-5A62-4DB9-A808-065B7F6B3362}"/>
              </a:ext>
            </a:extLst>
          </p:cNvPr>
          <p:cNvCxnSpPr>
            <a:cxnSpLocks/>
          </p:cNvCxnSpPr>
          <p:nvPr/>
        </p:nvCxnSpPr>
        <p:spPr>
          <a:xfrm flipV="1">
            <a:off x="3515219" y="3900001"/>
            <a:ext cx="6164625" cy="19838"/>
          </a:xfrm>
          <a:prstGeom prst="line">
            <a:avLst/>
          </a:prstGeom>
          <a:ln w="38100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58F1D2-D788-4DD9-BC5A-9CB09BABB98D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3898684" y="3737649"/>
            <a:ext cx="1224" cy="182190"/>
          </a:xfrm>
          <a:prstGeom prst="line">
            <a:avLst/>
          </a:prstGeom>
          <a:ln w="38100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586904-CA1C-46B4-89D1-F3FBFB01631D}"/>
              </a:ext>
            </a:extLst>
          </p:cNvPr>
          <p:cNvCxnSpPr>
            <a:cxnSpLocks/>
          </p:cNvCxnSpPr>
          <p:nvPr/>
        </p:nvCxnSpPr>
        <p:spPr>
          <a:xfrm>
            <a:off x="9659296" y="3879452"/>
            <a:ext cx="0" cy="274979"/>
          </a:xfrm>
          <a:prstGeom prst="line">
            <a:avLst/>
          </a:prstGeom>
          <a:ln w="38100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CD60311-8EF3-4B79-B0B6-E83CAB98DC9E}"/>
              </a:ext>
            </a:extLst>
          </p:cNvPr>
          <p:cNvCxnSpPr>
            <a:cxnSpLocks/>
          </p:cNvCxnSpPr>
          <p:nvPr/>
        </p:nvCxnSpPr>
        <p:spPr>
          <a:xfrm>
            <a:off x="6974300" y="3898290"/>
            <a:ext cx="0" cy="274979"/>
          </a:xfrm>
          <a:prstGeom prst="line">
            <a:avLst/>
          </a:prstGeom>
          <a:ln w="38100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0FEC52-E185-4EDF-A93C-ABE0B3C510E3}"/>
              </a:ext>
            </a:extLst>
          </p:cNvPr>
          <p:cNvCxnSpPr>
            <a:cxnSpLocks/>
          </p:cNvCxnSpPr>
          <p:nvPr/>
        </p:nvCxnSpPr>
        <p:spPr>
          <a:xfrm>
            <a:off x="3515219" y="3898290"/>
            <a:ext cx="0" cy="274979"/>
          </a:xfrm>
          <a:prstGeom prst="line">
            <a:avLst/>
          </a:prstGeom>
          <a:ln w="38100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60A819-37FF-4A2D-8864-83697DCD5F6E}"/>
              </a:ext>
            </a:extLst>
          </p:cNvPr>
          <p:cNvCxnSpPr>
            <a:cxnSpLocks/>
          </p:cNvCxnSpPr>
          <p:nvPr/>
        </p:nvCxnSpPr>
        <p:spPr>
          <a:xfrm flipV="1">
            <a:off x="2415786" y="4152854"/>
            <a:ext cx="2331749" cy="21054"/>
          </a:xfrm>
          <a:prstGeom prst="line">
            <a:avLst/>
          </a:prstGeom>
          <a:ln w="38100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6DD1515-BC0D-4B6D-A079-5459BEFAB8AF}"/>
              </a:ext>
            </a:extLst>
          </p:cNvPr>
          <p:cNvCxnSpPr>
            <a:cxnSpLocks/>
          </p:cNvCxnSpPr>
          <p:nvPr/>
        </p:nvCxnSpPr>
        <p:spPr>
          <a:xfrm flipH="1">
            <a:off x="9262018" y="3725665"/>
            <a:ext cx="1224" cy="182190"/>
          </a:xfrm>
          <a:prstGeom prst="line">
            <a:avLst/>
          </a:prstGeom>
          <a:ln w="38100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DB66F01-B8AA-4AAF-848D-580736C9BD51}"/>
              </a:ext>
            </a:extLst>
          </p:cNvPr>
          <p:cNvCxnSpPr>
            <a:cxnSpLocks/>
          </p:cNvCxnSpPr>
          <p:nvPr/>
        </p:nvCxnSpPr>
        <p:spPr>
          <a:xfrm flipV="1">
            <a:off x="7594075" y="2250365"/>
            <a:ext cx="3302952" cy="10843"/>
          </a:xfrm>
          <a:prstGeom prst="line">
            <a:avLst/>
          </a:prstGeom>
          <a:ln w="38100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238EDA8-61B0-421C-94A9-665EC8FB1502}"/>
              </a:ext>
            </a:extLst>
          </p:cNvPr>
          <p:cNvCxnSpPr>
            <a:cxnSpLocks/>
          </p:cNvCxnSpPr>
          <p:nvPr/>
        </p:nvCxnSpPr>
        <p:spPr>
          <a:xfrm>
            <a:off x="9238044" y="2242438"/>
            <a:ext cx="0" cy="274979"/>
          </a:xfrm>
          <a:prstGeom prst="line">
            <a:avLst/>
          </a:prstGeom>
          <a:ln w="38100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1837BA1-67F6-49C4-B942-B163234A723D}"/>
              </a:ext>
            </a:extLst>
          </p:cNvPr>
          <p:cNvCxnSpPr>
            <a:cxnSpLocks/>
          </p:cNvCxnSpPr>
          <p:nvPr/>
        </p:nvCxnSpPr>
        <p:spPr>
          <a:xfrm>
            <a:off x="3912384" y="2251002"/>
            <a:ext cx="0" cy="274979"/>
          </a:xfrm>
          <a:prstGeom prst="line">
            <a:avLst/>
          </a:prstGeom>
          <a:ln w="38100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66D391C-6585-4782-A0B7-F0600D50B7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64563" y="2637426"/>
            <a:ext cx="2007052" cy="644634"/>
          </a:xfrm>
          <a:prstGeom prst="rect">
            <a:avLst/>
          </a:prstGeom>
        </p:spPr>
      </p:pic>
      <p:pic>
        <p:nvPicPr>
          <p:cNvPr id="1026" name="Picture 2" descr="IBM Cloud Transformation Advisor - Certified OpenShift Operator - Red Hat  Ecosystem Catalog">
            <a:extLst>
              <a:ext uri="{FF2B5EF4-FFF2-40B4-BE49-F238E27FC236}">
                <a16:creationId xmlns:a16="http://schemas.microsoft.com/office/drawing/2014/main" id="{E60614B2-51F9-4F5E-AA2F-F8F566A0F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85" y="1331045"/>
            <a:ext cx="892751" cy="89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0549C8-6813-4EB5-B415-E17B5C51FF58}"/>
              </a:ext>
            </a:extLst>
          </p:cNvPr>
          <p:cNvSpPr/>
          <p:nvPr/>
        </p:nvSpPr>
        <p:spPr>
          <a:xfrm>
            <a:off x="4550184" y="2281854"/>
            <a:ext cx="2623747" cy="732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16">
              <a:lnSpc>
                <a:spcPct val="120000"/>
              </a:lnSpc>
              <a:spcBef>
                <a:spcPts val="588"/>
              </a:spcBef>
              <a:defRPr/>
            </a:pPr>
            <a:r>
              <a:rPr lang="en-US" sz="1600" b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Transformation</a:t>
            </a:r>
          </a:p>
          <a:p>
            <a:pPr algn="ctr" defTabSz="914016">
              <a:lnSpc>
                <a:spcPct val="120000"/>
              </a:lnSpc>
              <a:spcBef>
                <a:spcPts val="588"/>
              </a:spcBef>
              <a:defRPr/>
            </a:pPr>
            <a:r>
              <a:rPr lang="en-US" sz="1600" b="1" dirty="0">
                <a:solidFill>
                  <a:srgbClr val="00B0F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28B21E-E407-4A16-A2B6-3A13160CAB27}"/>
              </a:ext>
            </a:extLst>
          </p:cNvPr>
          <p:cNvCxnSpPr>
            <a:cxnSpLocks/>
          </p:cNvCxnSpPr>
          <p:nvPr/>
        </p:nvCxnSpPr>
        <p:spPr>
          <a:xfrm>
            <a:off x="4759039" y="1779097"/>
            <a:ext cx="524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B5959F-252C-4E96-A9CB-1F4E5301ADCB}"/>
              </a:ext>
            </a:extLst>
          </p:cNvPr>
          <p:cNvCxnSpPr>
            <a:cxnSpLocks/>
          </p:cNvCxnSpPr>
          <p:nvPr/>
        </p:nvCxnSpPr>
        <p:spPr>
          <a:xfrm>
            <a:off x="6435439" y="1779097"/>
            <a:ext cx="5243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36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Rahman</dc:creator>
  <cp:lastModifiedBy>Edward Burns</cp:lastModifiedBy>
  <cp:revision>5</cp:revision>
  <dcterms:created xsi:type="dcterms:W3CDTF">2020-11-12T19:47:55Z</dcterms:created>
  <dcterms:modified xsi:type="dcterms:W3CDTF">2021-04-02T23:12:02Z</dcterms:modified>
</cp:coreProperties>
</file>