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3/30/2017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3/30/2017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Staff Management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14306" y="1633159"/>
            <a:ext cx="2078181" cy="827700"/>
            <a:chOff x="3541222" y="1474926"/>
            <a:chExt cx="2078181" cy="827700"/>
          </a:xfrm>
        </p:grpSpPr>
        <p:sp>
          <p:nvSpPr>
            <p:cNvPr id="3" name="Rounded Rectangle 2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Employee</a:t>
              </a:r>
              <a:endParaRPr lang="sv-SE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5572" y="3553399"/>
            <a:ext cx="2078181" cy="827700"/>
            <a:chOff x="3541222" y="1474926"/>
            <a:chExt cx="2078181" cy="827700"/>
          </a:xfrm>
        </p:grpSpPr>
        <p:sp>
          <p:nvSpPr>
            <p:cNvPr id="6" name="Rounded Rectangle 5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Secretary</a:t>
              </a:r>
              <a:endParaRPr lang="sv-S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9431" y="3553399"/>
            <a:ext cx="2078181" cy="827700"/>
            <a:chOff x="3541222" y="1474926"/>
            <a:chExt cx="2078181" cy="827700"/>
          </a:xfrm>
        </p:grpSpPr>
        <p:sp>
          <p:nvSpPr>
            <p:cNvPr id="9" name="Rounded Rectangle 8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Technician</a:t>
              </a:r>
              <a:endParaRPr lang="sv-S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47806" y="3553399"/>
            <a:ext cx="2078181" cy="827700"/>
            <a:chOff x="3541222" y="1474926"/>
            <a:chExt cx="2078181" cy="827700"/>
          </a:xfrm>
        </p:grpSpPr>
        <p:sp>
          <p:nvSpPr>
            <p:cNvPr id="18" name="Rounded Rectangle 17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/>
                <a:t>Programmer</a:t>
              </a:r>
              <a:endParaRPr lang="sv-S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94123" y="3553399"/>
            <a:ext cx="2078181" cy="827700"/>
            <a:chOff x="3541222" y="1474926"/>
            <a:chExt cx="2078181" cy="827700"/>
          </a:xfrm>
        </p:grpSpPr>
        <p:sp>
          <p:nvSpPr>
            <p:cNvPr id="21" name="Rounded Rectangle 20"/>
            <p:cNvSpPr/>
            <p:nvPr/>
          </p:nvSpPr>
          <p:spPr>
            <a:xfrm>
              <a:off x="3541222" y="1474926"/>
              <a:ext cx="1920240" cy="82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23854" y="1645921"/>
              <a:ext cx="179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Driver</a:t>
              </a:r>
              <a:endParaRPr lang="sv-SE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2865812" y="2394212"/>
            <a:ext cx="1514996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 flipH="1">
            <a:off x="4719551" y="2460859"/>
            <a:ext cx="220286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79671" y="2460859"/>
            <a:ext cx="1394460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34546" y="2394212"/>
            <a:ext cx="2926079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89996"/>
              </p:ext>
            </p:extLst>
          </p:nvPr>
        </p:nvGraphicFramePr>
        <p:xfrm>
          <a:off x="4126808" y="1305099"/>
          <a:ext cx="3254895" cy="36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895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Employee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salary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startDate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bonus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name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absentDays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changeSalary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yearsInCompany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calculateBonus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updateInfo</a:t>
                      </a:r>
                      <a:r>
                        <a:rPr lang="sv-SE" dirty="0" smtClean="0"/>
                        <a:t>()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5033"/>
              </p:ext>
            </p:extLst>
          </p:nvPr>
        </p:nvGraphicFramePr>
        <p:xfrm>
          <a:off x="444267" y="1607128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Secretary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NuOfTrlephonCalls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33028"/>
              </p:ext>
            </p:extLst>
          </p:nvPr>
        </p:nvGraphicFramePr>
        <p:xfrm>
          <a:off x="3356494" y="1609900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Technician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NumServerCrashes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98753"/>
              </p:ext>
            </p:extLst>
          </p:nvPr>
        </p:nvGraphicFramePr>
        <p:xfrm>
          <a:off x="6268721" y="1607128"/>
          <a:ext cx="2564938" cy="171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Programmer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NuOfProgramms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TotBugs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BugsFixed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WriteCode</a:t>
                      </a:r>
                      <a:r>
                        <a:rPr lang="sv-SE" smtClean="0"/>
                        <a:t>()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63953"/>
              </p:ext>
            </p:extLst>
          </p:nvPr>
        </p:nvGraphicFramePr>
        <p:xfrm>
          <a:off x="9180948" y="1607128"/>
          <a:ext cx="2564938" cy="11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Driver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smtClean="0"/>
                        <a:t>Miles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7835"/>
              </p:ext>
            </p:extLst>
          </p:nvPr>
        </p:nvGraphicFramePr>
        <p:xfrm>
          <a:off x="4647276" y="648395"/>
          <a:ext cx="2564938" cy="307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38">
                  <a:extLst>
                    <a:ext uri="{9D8B030D-6E8A-4147-A177-3AD203B41FA5}">
                      <a16:colId xmlns:a16="http://schemas.microsoft.com/office/drawing/2014/main" val="3145466270"/>
                    </a:ext>
                  </a:extLst>
                </a:gridCol>
              </a:tblGrid>
              <a:tr h="425488">
                <a:tc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Managment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4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TotalAbsentDays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TotalSalary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AverageAbsentDays</a:t>
                      </a:r>
                      <a:endParaRPr lang="sv-SE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 err="1" smtClean="0"/>
                        <a:t>AvarageSalary</a:t>
                      </a:r>
                      <a:endParaRPr lang="sv-SE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dirty="0" err="1" smtClean="0"/>
                        <a:t>NuOfEmployees</a:t>
                      </a:r>
                      <a:endParaRPr lang="sv-S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HireEmployee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FireEmployee</a:t>
                      </a:r>
                      <a:r>
                        <a:rPr lang="sv-SE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dirty="0" err="1" smtClean="0"/>
                        <a:t>UpdateEmployee</a:t>
                      </a:r>
                      <a:r>
                        <a:rPr lang="sv-SE" dirty="0" smtClean="0"/>
                        <a:t>()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37</TotalTime>
  <Words>51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Wingdings 2</vt:lpstr>
      <vt:lpstr>Wingdings 3</vt:lpstr>
      <vt:lpstr>Nightfall design template</vt:lpstr>
      <vt:lpstr>Staff Management project</vt:lpstr>
      <vt:lpstr>PowerPoint Presentation</vt:lpstr>
      <vt:lpstr>PowerPoint Presentation</vt:lpstr>
      <vt:lpstr>PowerPoint Presentation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Management project</dc:title>
  <dc:creator>user</dc:creator>
  <cp:lastModifiedBy>user</cp:lastModifiedBy>
  <cp:revision>7</cp:revision>
  <dcterms:created xsi:type="dcterms:W3CDTF">2017-03-30T12:54:48Z</dcterms:created>
  <dcterms:modified xsi:type="dcterms:W3CDTF">2017-03-30T13:32:40Z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