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0"/>
  </p:notesMasterIdLst>
  <p:handoutMasterIdLst>
    <p:handoutMasterId r:id="rId11"/>
  </p:handoutMasterIdLst>
  <p:sldIdLst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3/30/2017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3/30/2017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3/30/2017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3/30/2017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3/30/2017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3/30/2017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3/30/2017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3/30/2017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3/30/2017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3/30/2017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Staff Management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314306" y="1633159"/>
            <a:ext cx="2078181" cy="827700"/>
            <a:chOff x="3541222" y="1474926"/>
            <a:chExt cx="2078181" cy="827700"/>
          </a:xfrm>
        </p:grpSpPr>
        <p:sp>
          <p:nvSpPr>
            <p:cNvPr id="3" name="Rounded Rectangle 2"/>
            <p:cNvSpPr/>
            <p:nvPr/>
          </p:nvSpPr>
          <p:spPr>
            <a:xfrm>
              <a:off x="3541222" y="1474926"/>
              <a:ext cx="1920240" cy="82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23854" y="1645921"/>
              <a:ext cx="1795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err="1" smtClean="0"/>
                <a:t>Employee</a:t>
              </a:r>
              <a:endParaRPr lang="sv-SE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45572" y="3553399"/>
            <a:ext cx="2078181" cy="827700"/>
            <a:chOff x="3541222" y="1474926"/>
            <a:chExt cx="2078181" cy="827700"/>
          </a:xfrm>
        </p:grpSpPr>
        <p:sp>
          <p:nvSpPr>
            <p:cNvPr id="6" name="Rounded Rectangle 5"/>
            <p:cNvSpPr/>
            <p:nvPr/>
          </p:nvSpPr>
          <p:spPr>
            <a:xfrm>
              <a:off x="3541222" y="1474926"/>
              <a:ext cx="1920240" cy="82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23854" y="1645921"/>
              <a:ext cx="1795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err="1" smtClean="0"/>
                <a:t>Secretary</a:t>
              </a:r>
              <a:endParaRPr lang="sv-S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59431" y="3553399"/>
            <a:ext cx="2078181" cy="827700"/>
            <a:chOff x="3541222" y="1474926"/>
            <a:chExt cx="2078181" cy="827700"/>
          </a:xfrm>
        </p:grpSpPr>
        <p:sp>
          <p:nvSpPr>
            <p:cNvPr id="9" name="Rounded Rectangle 8"/>
            <p:cNvSpPr/>
            <p:nvPr/>
          </p:nvSpPr>
          <p:spPr>
            <a:xfrm>
              <a:off x="3541222" y="1474926"/>
              <a:ext cx="1920240" cy="82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23854" y="1645921"/>
              <a:ext cx="1795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err="1" smtClean="0"/>
                <a:t>Technician</a:t>
              </a:r>
              <a:endParaRPr lang="sv-S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47806" y="3553399"/>
            <a:ext cx="2078181" cy="827700"/>
            <a:chOff x="3541222" y="1474926"/>
            <a:chExt cx="2078181" cy="827700"/>
          </a:xfrm>
        </p:grpSpPr>
        <p:sp>
          <p:nvSpPr>
            <p:cNvPr id="18" name="Rounded Rectangle 17"/>
            <p:cNvSpPr/>
            <p:nvPr/>
          </p:nvSpPr>
          <p:spPr>
            <a:xfrm>
              <a:off x="3541222" y="1474926"/>
              <a:ext cx="1920240" cy="82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23854" y="1645921"/>
              <a:ext cx="1795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err="1" smtClean="0"/>
                <a:t>Programmer</a:t>
              </a:r>
              <a:endParaRPr lang="sv-S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094123" y="3553399"/>
            <a:ext cx="2078181" cy="827700"/>
            <a:chOff x="3541222" y="1474926"/>
            <a:chExt cx="2078181" cy="827700"/>
          </a:xfrm>
        </p:grpSpPr>
        <p:sp>
          <p:nvSpPr>
            <p:cNvPr id="21" name="Rounded Rectangle 20"/>
            <p:cNvSpPr/>
            <p:nvPr/>
          </p:nvSpPr>
          <p:spPr>
            <a:xfrm>
              <a:off x="3541222" y="1474926"/>
              <a:ext cx="1920240" cy="82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23854" y="1645921"/>
              <a:ext cx="1795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Driver</a:t>
              </a:r>
              <a:endParaRPr lang="sv-SE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H="1">
            <a:off x="2865812" y="2394212"/>
            <a:ext cx="1514996" cy="115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9" idx="0"/>
          </p:cNvCxnSpPr>
          <p:nvPr/>
        </p:nvCxnSpPr>
        <p:spPr>
          <a:xfrm flipH="1">
            <a:off x="4719551" y="2460859"/>
            <a:ext cx="220286" cy="109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679671" y="2460859"/>
            <a:ext cx="1394460" cy="109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234546" y="2394212"/>
            <a:ext cx="2926079" cy="115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89996"/>
              </p:ext>
            </p:extLst>
          </p:nvPr>
        </p:nvGraphicFramePr>
        <p:xfrm>
          <a:off x="4126808" y="1305099"/>
          <a:ext cx="3254895" cy="3625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895">
                  <a:extLst>
                    <a:ext uri="{9D8B030D-6E8A-4147-A177-3AD203B41FA5}">
                      <a16:colId xmlns:a16="http://schemas.microsoft.com/office/drawing/2014/main" val="3145466270"/>
                    </a:ext>
                  </a:extLst>
                </a:gridCol>
              </a:tblGrid>
              <a:tr h="425488">
                <a:tc>
                  <a:txBody>
                    <a:bodyPr/>
                    <a:lstStyle/>
                    <a:p>
                      <a:pPr algn="ctr"/>
                      <a:r>
                        <a:rPr lang="sv-SE" dirty="0" err="1" smtClean="0"/>
                        <a:t>Employee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4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salary</a:t>
                      </a:r>
                      <a:endParaRPr lang="sv-S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startDate</a:t>
                      </a:r>
                      <a:endParaRPr lang="sv-S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smtClean="0"/>
                        <a:t>bonus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smtClean="0"/>
                        <a:t>gender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smtClean="0"/>
                        <a:t>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name</a:t>
                      </a:r>
                      <a:endParaRPr lang="sv-S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absentDays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0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changeSalary</a:t>
                      </a:r>
                      <a:r>
                        <a:rPr lang="sv-SE" dirty="0" smtClean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yearsInCompany</a:t>
                      </a:r>
                      <a:r>
                        <a:rPr lang="sv-SE" dirty="0" smtClean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calculateBonus</a:t>
                      </a:r>
                      <a:r>
                        <a:rPr lang="sv-SE" dirty="0" smtClean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updateInfo</a:t>
                      </a:r>
                      <a:r>
                        <a:rPr lang="sv-SE" dirty="0" smtClean="0"/>
                        <a:t>()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92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84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15033"/>
              </p:ext>
            </p:extLst>
          </p:nvPr>
        </p:nvGraphicFramePr>
        <p:xfrm>
          <a:off x="444267" y="1607128"/>
          <a:ext cx="2564938" cy="116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938">
                  <a:extLst>
                    <a:ext uri="{9D8B030D-6E8A-4147-A177-3AD203B41FA5}">
                      <a16:colId xmlns:a16="http://schemas.microsoft.com/office/drawing/2014/main" val="3145466270"/>
                    </a:ext>
                  </a:extLst>
                </a:gridCol>
              </a:tblGrid>
              <a:tr h="425488">
                <a:tc>
                  <a:txBody>
                    <a:bodyPr/>
                    <a:lstStyle/>
                    <a:p>
                      <a:pPr algn="ctr"/>
                      <a:r>
                        <a:rPr lang="sv-SE" dirty="0" err="1" smtClean="0"/>
                        <a:t>Secretary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4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NuOfTrlephonCalls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0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9249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33028"/>
              </p:ext>
            </p:extLst>
          </p:nvPr>
        </p:nvGraphicFramePr>
        <p:xfrm>
          <a:off x="3356494" y="1609900"/>
          <a:ext cx="2564938" cy="116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938">
                  <a:extLst>
                    <a:ext uri="{9D8B030D-6E8A-4147-A177-3AD203B41FA5}">
                      <a16:colId xmlns:a16="http://schemas.microsoft.com/office/drawing/2014/main" val="3145466270"/>
                    </a:ext>
                  </a:extLst>
                </a:gridCol>
              </a:tblGrid>
              <a:tr h="425488">
                <a:tc>
                  <a:txBody>
                    <a:bodyPr/>
                    <a:lstStyle/>
                    <a:p>
                      <a:pPr algn="ctr"/>
                      <a:r>
                        <a:rPr lang="sv-SE" dirty="0" err="1" smtClean="0"/>
                        <a:t>Technician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4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NumServerCrashes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0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9249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61076"/>
              </p:ext>
            </p:extLst>
          </p:nvPr>
        </p:nvGraphicFramePr>
        <p:xfrm>
          <a:off x="6268721" y="1607128"/>
          <a:ext cx="2564938" cy="1710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938">
                  <a:extLst>
                    <a:ext uri="{9D8B030D-6E8A-4147-A177-3AD203B41FA5}">
                      <a16:colId xmlns:a16="http://schemas.microsoft.com/office/drawing/2014/main" val="3145466270"/>
                    </a:ext>
                  </a:extLst>
                </a:gridCol>
              </a:tblGrid>
              <a:tr h="425488">
                <a:tc>
                  <a:txBody>
                    <a:bodyPr/>
                    <a:lstStyle/>
                    <a:p>
                      <a:pPr algn="ctr"/>
                      <a:r>
                        <a:rPr lang="sv-SE" dirty="0" err="1" smtClean="0"/>
                        <a:t>Programmer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4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NuOfProgramms</a:t>
                      </a:r>
                      <a:endParaRPr lang="sv-S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TotBugs</a:t>
                      </a:r>
                      <a:endParaRPr lang="sv-S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BugsFixed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0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924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63953"/>
              </p:ext>
            </p:extLst>
          </p:nvPr>
        </p:nvGraphicFramePr>
        <p:xfrm>
          <a:off x="9180948" y="1607128"/>
          <a:ext cx="2564938" cy="116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938">
                  <a:extLst>
                    <a:ext uri="{9D8B030D-6E8A-4147-A177-3AD203B41FA5}">
                      <a16:colId xmlns:a16="http://schemas.microsoft.com/office/drawing/2014/main" val="3145466270"/>
                    </a:ext>
                  </a:extLst>
                </a:gridCol>
              </a:tblGrid>
              <a:tr h="425488"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Driver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4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smtClean="0"/>
                        <a:t>Miles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0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92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1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37835"/>
              </p:ext>
            </p:extLst>
          </p:nvPr>
        </p:nvGraphicFramePr>
        <p:xfrm>
          <a:off x="4647276" y="648395"/>
          <a:ext cx="2564938" cy="307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938">
                  <a:extLst>
                    <a:ext uri="{9D8B030D-6E8A-4147-A177-3AD203B41FA5}">
                      <a16:colId xmlns:a16="http://schemas.microsoft.com/office/drawing/2014/main" val="3145466270"/>
                    </a:ext>
                  </a:extLst>
                </a:gridCol>
              </a:tblGrid>
              <a:tr h="425488">
                <a:tc>
                  <a:txBody>
                    <a:bodyPr/>
                    <a:lstStyle/>
                    <a:p>
                      <a:pPr algn="ctr"/>
                      <a:r>
                        <a:rPr lang="sv-SE" dirty="0" err="1" smtClean="0"/>
                        <a:t>Managment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4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TotalAbsentDays</a:t>
                      </a:r>
                      <a:endParaRPr lang="sv-S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TotalSalary</a:t>
                      </a:r>
                      <a:endParaRPr lang="sv-S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AverageAbsentDays</a:t>
                      </a:r>
                      <a:endParaRPr lang="sv-SE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dirty="0" err="1" smtClean="0"/>
                        <a:t>AvarageSalary</a:t>
                      </a:r>
                      <a:endParaRPr lang="sv-SE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dirty="0" err="1" smtClean="0"/>
                        <a:t>NuOfEmployees</a:t>
                      </a:r>
                      <a:endParaRPr lang="sv-S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0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HireEmployee</a:t>
                      </a:r>
                      <a:r>
                        <a:rPr lang="sv-SE" dirty="0" smtClean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FireEmployee</a:t>
                      </a:r>
                      <a:r>
                        <a:rPr lang="sv-SE" dirty="0" smtClean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UpdateEmployee</a:t>
                      </a:r>
                      <a:r>
                        <a:rPr lang="sv-SE" dirty="0" smtClean="0"/>
                        <a:t>()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92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1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FFFBF3-BB42-47F7-806D-D5417A96E6A8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a4f35948-e619-41b3-aa29-22878b09cfd2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36</TotalTime>
  <Words>49</Words>
  <Application>Microsoft Office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Wingdings</vt:lpstr>
      <vt:lpstr>Wingdings 2</vt:lpstr>
      <vt:lpstr>Wingdings 3</vt:lpstr>
      <vt:lpstr>Nightfall design template</vt:lpstr>
      <vt:lpstr>Staff Management project</vt:lpstr>
      <vt:lpstr>PowerPoint Presentation</vt:lpstr>
      <vt:lpstr>PowerPoint Presentation</vt:lpstr>
      <vt:lpstr>PowerPoint Presentation</vt:lpstr>
      <vt:lpstr>PowerPoint Presentation</vt:lpstr>
    </vt:vector>
  </TitlesOfParts>
  <Company>MunerisIT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Staff Management project</dc:title>
  <dc:creator>user</dc:creator>
  <cp:lastModifiedBy>user</cp:lastModifiedBy>
  <cp:revision>6</cp:revision>
  <dcterms:created xsi:type="dcterms:W3CDTF">2017-03-30T12:54:48Z</dcterms:created>
  <dcterms:modified xsi:type="dcterms:W3CDTF">2017-03-30T13:31:04Z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