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970YXx/rgIF5sUrRi0NBSAoC4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3741" autoAdjust="0"/>
  </p:normalViewPr>
  <p:slideViewPr>
    <p:cSldViewPr snapToGrid="0">
      <p:cViewPr varScale="1">
        <p:scale>
          <a:sx n="84" d="100"/>
          <a:sy n="84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4600"/>
            <a:ext cx="4532000" cy="3723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bde8498e9_0_92:notes"/>
          <p:cNvSpPr txBox="1">
            <a:spLocks noGrp="1"/>
          </p:cNvSpPr>
          <p:nvPr>
            <p:ph type="body" idx="1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9bde8498e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3150" y="744600"/>
            <a:ext cx="4532100" cy="3723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bde8498e9_0_5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9bde8498e9_0_5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9bde8498e9_0_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bde8498e9_0_8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9bde8498e9_0_8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9bde8498e9_0_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de8498e9_0_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bde8498e9_0_5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9bde8498e9_0_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9bde8498e9_0_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9bde8498e9_0_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9bde8498e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bde8498e9_0_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9bde8498e9_0_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9bde8498e9_0_6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9bde8498e9_0_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bde8498e9_0_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9bde8498e9_0_6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9bde8498e9_0_6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9bde8498e9_0_6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9bde8498e9_0_6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bde8498e9_0_7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9bde8498e9_0_7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bde8498e9_0_7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9bde8498e9_0_7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9bde8498e9_0_7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9bde8498e9_0_76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9bde8498e9_0_7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bde8498e9_0_8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9bde8498e9_0_8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bde8498e9_0_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9bde8498e9_0_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9bde8498e9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6438122" y="0"/>
            <a:ext cx="5754000" cy="6858000"/>
          </a:xfrm>
          <a:prstGeom prst="rect">
            <a:avLst/>
          </a:prstGeom>
          <a:solidFill>
            <a:srgbClr val="4472C4">
              <a:alpha val="3765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r="23704"/>
          <a:stretch/>
        </p:blipFill>
        <p:spPr>
          <a:xfrm>
            <a:off x="4343400" y="0"/>
            <a:ext cx="7848726" cy="6858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6" name="Google Shape;56;p1"/>
          <p:cNvSpPr/>
          <p:nvPr/>
        </p:nvSpPr>
        <p:spPr>
          <a:xfrm>
            <a:off x="370959" y="0"/>
            <a:ext cx="6067200" cy="6858000"/>
          </a:xfrm>
          <a:prstGeom prst="rect">
            <a:avLst/>
          </a:prstGeom>
          <a:solidFill>
            <a:srgbClr val="014D7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l="77529"/>
          <a:stretch/>
        </p:blipFill>
        <p:spPr>
          <a:xfrm>
            <a:off x="0" y="0"/>
            <a:ext cx="157531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 descr="Image result for TUDublin 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64700" y="4720599"/>
            <a:ext cx="1975675" cy="19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1005840" y="1748540"/>
            <a:ext cx="5406390" cy="260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with Python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 sz="37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98425-ACA6-471E-9124-047B4423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580" y="11214"/>
            <a:ext cx="12192000" cy="6675552"/>
          </a:xfrm>
          <a:prstGeom prst="rect">
            <a:avLst/>
          </a:prstGeom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150" y="0"/>
            <a:ext cx="37096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 descr="Image result for TUDublin 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F27EE7-07CB-4BB0-B5EB-8158EDAC0C8B}"/>
              </a:ext>
            </a:extLst>
          </p:cNvPr>
          <p:cNvSpPr txBox="1"/>
          <p:nvPr/>
        </p:nvSpPr>
        <p:spPr>
          <a:xfrm>
            <a:off x="902971" y="1028700"/>
            <a:ext cx="8801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73A3C"/>
                </a:solidFill>
                <a:effectLst/>
                <a:latin typeface="OpenSans"/>
              </a:rPr>
              <a:t>This course </a:t>
            </a:r>
            <a:r>
              <a:rPr lang="en-US" sz="2400" b="0" i="0" dirty="0">
                <a:solidFill>
                  <a:srgbClr val="373A3C"/>
                </a:solidFill>
                <a:effectLst/>
                <a:latin typeface="OpenSans"/>
              </a:rPr>
              <a:t>dives into the basics of machine learning using an approachable, and well-known programming language, Python. </a:t>
            </a:r>
          </a:p>
          <a:p>
            <a:pPr algn="l"/>
            <a:endParaRPr lang="en-US" sz="2400" b="0" i="0" dirty="0">
              <a:solidFill>
                <a:srgbClr val="373A3C"/>
              </a:solidFill>
              <a:effectLst/>
              <a:latin typeface="OpenSans"/>
            </a:endParaRPr>
          </a:p>
          <a:p>
            <a:pPr algn="l"/>
            <a:r>
              <a:rPr lang="en-US" sz="2400" b="0" i="0" dirty="0">
                <a:solidFill>
                  <a:srgbClr val="373A3C"/>
                </a:solidFill>
                <a:effectLst/>
                <a:latin typeface="OpenSans"/>
              </a:rPr>
              <a:t>In this course, we will be reviewing </a:t>
            </a:r>
            <a:r>
              <a:rPr lang="en-US" sz="2400" b="1" i="0" dirty="0">
                <a:solidFill>
                  <a:srgbClr val="373A3C"/>
                </a:solidFill>
                <a:effectLst/>
                <a:latin typeface="OpenSans"/>
              </a:rPr>
              <a:t>two</a:t>
            </a:r>
            <a:r>
              <a:rPr lang="en-US" sz="2400" b="0" i="0" dirty="0">
                <a:solidFill>
                  <a:srgbClr val="373A3C"/>
                </a:solidFill>
                <a:effectLst/>
                <a:latin typeface="OpenSans"/>
              </a:rPr>
              <a:t> main components: </a:t>
            </a:r>
          </a:p>
          <a:p>
            <a:pPr algn="l"/>
            <a:endParaRPr lang="en-US" sz="2400" b="0" i="0" dirty="0">
              <a:solidFill>
                <a:srgbClr val="373A3C"/>
              </a:solidFill>
              <a:effectLst/>
              <a:latin typeface="OpenSans"/>
            </a:endParaRPr>
          </a:p>
          <a:p>
            <a:pPr algn="l"/>
            <a:r>
              <a:rPr lang="en-US" sz="2400" b="1" i="0" dirty="0">
                <a:solidFill>
                  <a:srgbClr val="373A3C"/>
                </a:solidFill>
                <a:effectLst/>
                <a:latin typeface="OpenSans"/>
              </a:rPr>
              <a:t>First</a:t>
            </a:r>
            <a:r>
              <a:rPr lang="en-US" sz="2400" b="0" i="0" dirty="0">
                <a:solidFill>
                  <a:srgbClr val="373A3C"/>
                </a:solidFill>
                <a:effectLst/>
                <a:latin typeface="OpenSans"/>
              </a:rPr>
              <a:t>, you will be learning about the purpose of Machine Learning and where it applies to the real world. </a:t>
            </a:r>
          </a:p>
          <a:p>
            <a:pPr algn="l"/>
            <a:r>
              <a:rPr lang="en-US" sz="2400" b="1" i="0" dirty="0">
                <a:solidFill>
                  <a:srgbClr val="373A3C"/>
                </a:solidFill>
                <a:effectLst/>
                <a:latin typeface="OpenSans"/>
              </a:rPr>
              <a:t>Second</a:t>
            </a:r>
            <a:r>
              <a:rPr lang="en-US" sz="2400" b="0" i="0" dirty="0">
                <a:solidFill>
                  <a:srgbClr val="373A3C"/>
                </a:solidFill>
                <a:effectLst/>
                <a:latin typeface="OpenSans"/>
              </a:rPr>
              <a:t>, you will get a general overview of Machine Learning topics such as supervised vs unsupervised learning, model evaluation, and Machine Learning algorithms.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9bde8498e9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7096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9bde8498e9_0_92" descr="Image result for TUDublin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OpenSans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Niall Cassidy</dc:creator>
  <cp:lastModifiedBy>SergeiMedvedev</cp:lastModifiedBy>
  <cp:revision>2</cp:revision>
  <dcterms:created xsi:type="dcterms:W3CDTF">2019-07-11T09:38:55Z</dcterms:created>
  <dcterms:modified xsi:type="dcterms:W3CDTF">2021-07-08T08:50:04Z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0x010100FE5C16E228E6D54D950CFE46E3B23714</vt:lpwstr>
  </property>
</Properties>
</file>