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797675" cy="9928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5" roundtripDataSignature="AMtx7mi970YXx/rgIF5sUrRi0NBSAoC4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4600"/>
            <a:ext cx="4532000" cy="3723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33150" y="744600"/>
            <a:ext cx="4532000" cy="3723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bde8498e9_0_127:notes"/>
          <p:cNvSpPr txBox="1"/>
          <p:nvPr>
            <p:ph idx="1" type="body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9bde8498e9_0_127:notes"/>
          <p:cNvSpPr/>
          <p:nvPr>
            <p:ph idx="2" type="sldImg"/>
          </p:nvPr>
        </p:nvSpPr>
        <p:spPr>
          <a:xfrm>
            <a:off x="1133150" y="744600"/>
            <a:ext cx="45321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79750" y="4715900"/>
            <a:ext cx="5438125" cy="4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33150" y="744600"/>
            <a:ext cx="4532000" cy="3723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9bde8498e9_0_92:notes"/>
          <p:cNvSpPr txBox="1"/>
          <p:nvPr>
            <p:ph idx="1" type="body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9bde8498e9_0_92:notes"/>
          <p:cNvSpPr/>
          <p:nvPr>
            <p:ph idx="2" type="sldImg"/>
          </p:nvPr>
        </p:nvSpPr>
        <p:spPr>
          <a:xfrm>
            <a:off x="1133150" y="744600"/>
            <a:ext cx="45321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bde8498e9_0_97:notes"/>
          <p:cNvSpPr txBox="1"/>
          <p:nvPr>
            <p:ph idx="1" type="body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9bde8498e9_0_97:notes"/>
          <p:cNvSpPr/>
          <p:nvPr>
            <p:ph idx="2" type="sldImg"/>
          </p:nvPr>
        </p:nvSpPr>
        <p:spPr>
          <a:xfrm>
            <a:off x="1133150" y="744600"/>
            <a:ext cx="45321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bde8498e9_0_102:notes"/>
          <p:cNvSpPr txBox="1"/>
          <p:nvPr>
            <p:ph idx="1" type="body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9bde8498e9_0_102:notes"/>
          <p:cNvSpPr/>
          <p:nvPr>
            <p:ph idx="2" type="sldImg"/>
          </p:nvPr>
        </p:nvSpPr>
        <p:spPr>
          <a:xfrm>
            <a:off x="1133150" y="744600"/>
            <a:ext cx="45321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bde8498e9_0_107:notes"/>
          <p:cNvSpPr txBox="1"/>
          <p:nvPr>
            <p:ph idx="1" type="body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9bde8498e9_0_107:notes"/>
          <p:cNvSpPr/>
          <p:nvPr>
            <p:ph idx="2" type="sldImg"/>
          </p:nvPr>
        </p:nvSpPr>
        <p:spPr>
          <a:xfrm>
            <a:off x="1133150" y="744600"/>
            <a:ext cx="45321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9bde8498e9_0_112:notes"/>
          <p:cNvSpPr txBox="1"/>
          <p:nvPr>
            <p:ph idx="1" type="body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9bde8498e9_0_112:notes"/>
          <p:cNvSpPr/>
          <p:nvPr>
            <p:ph idx="2" type="sldImg"/>
          </p:nvPr>
        </p:nvSpPr>
        <p:spPr>
          <a:xfrm>
            <a:off x="1133150" y="744600"/>
            <a:ext cx="45321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9bde8498e9_0_117:notes"/>
          <p:cNvSpPr txBox="1"/>
          <p:nvPr>
            <p:ph idx="1" type="body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9bde8498e9_0_117:notes"/>
          <p:cNvSpPr/>
          <p:nvPr>
            <p:ph idx="2" type="sldImg"/>
          </p:nvPr>
        </p:nvSpPr>
        <p:spPr>
          <a:xfrm>
            <a:off x="1133150" y="744600"/>
            <a:ext cx="45321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bde8498e9_0_122:notes"/>
          <p:cNvSpPr txBox="1"/>
          <p:nvPr>
            <p:ph idx="1" type="body"/>
          </p:nvPr>
        </p:nvSpPr>
        <p:spPr>
          <a:xfrm>
            <a:off x="679750" y="4715900"/>
            <a:ext cx="5438100" cy="4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9bde8498e9_0_122:notes"/>
          <p:cNvSpPr/>
          <p:nvPr>
            <p:ph idx="2" type="sldImg"/>
          </p:nvPr>
        </p:nvSpPr>
        <p:spPr>
          <a:xfrm>
            <a:off x="1133150" y="744600"/>
            <a:ext cx="4532100" cy="3723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bde8498e9_0_5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9bde8498e9_0_5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9bde8498e9_0_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9bde8498e9_0_85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9bde8498e9_0_85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9bde8498e9_0_8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9bde8498e9_0_8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9bde8498e9_0_5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9bde8498e9_0_5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9bde8498e9_0_5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9bde8498e9_0_5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9bde8498e9_0_5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9bde8498e9_0_6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9bde8498e9_0_61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9bde8498e9_0_61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9bde8498e9_0_6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9bde8498e9_0_6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9bde8498e9_0_6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9bde8498e9_0_69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9bde8498e9_0_69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9bde8498e9_0_6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9bde8498e9_0_7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9bde8498e9_0_7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9bde8498e9_0_7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9bde8498e9_0_76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9bde8498e9_0_76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9bde8498e9_0_76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9bde8498e9_0_7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9bde8498e9_0_82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9bde8498e9_0_8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9bde8498e9_0_4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9bde8498e9_0_4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9bde8498e9_0_4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6438122" y="0"/>
            <a:ext cx="5754000" cy="6858000"/>
          </a:xfrm>
          <a:prstGeom prst="rect">
            <a:avLst/>
          </a:prstGeom>
          <a:solidFill>
            <a:srgbClr val="4472C4">
              <a:alpha val="37650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23704" t="0"/>
          <a:stretch/>
        </p:blipFill>
        <p:spPr>
          <a:xfrm>
            <a:off x="4343400" y="0"/>
            <a:ext cx="7848726" cy="68580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56" name="Google Shape;56;p1"/>
          <p:cNvSpPr/>
          <p:nvPr/>
        </p:nvSpPr>
        <p:spPr>
          <a:xfrm>
            <a:off x="370959" y="0"/>
            <a:ext cx="6067200" cy="6858000"/>
          </a:xfrm>
          <a:prstGeom prst="rect">
            <a:avLst/>
          </a:prstGeom>
          <a:solidFill>
            <a:srgbClr val="014D7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77529" r="0" t="0"/>
          <a:stretch/>
        </p:blipFill>
        <p:spPr>
          <a:xfrm>
            <a:off x="0" y="0"/>
            <a:ext cx="157531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UDublin Png" id="58" name="Google Shape;5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64700" y="4720599"/>
            <a:ext cx="1975675" cy="19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"/>
          <p:cNvSpPr/>
          <p:nvPr/>
        </p:nvSpPr>
        <p:spPr>
          <a:xfrm>
            <a:off x="1948375" y="1142750"/>
            <a:ext cx="4794600" cy="28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Software Development</a:t>
            </a:r>
            <a:endParaRPr b="1"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endParaRPr b="0" i="0" sz="3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9bde8498e9_0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7096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UDublin Png" id="113" name="Google Shape;113;g9bde8498e9_0_1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9600" y="5335500"/>
            <a:ext cx="1360775" cy="1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7096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UDublin Png" id="65" name="Google Shape;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9600" y="5335500"/>
            <a:ext cx="1360775" cy="1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g9bde8498e9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7096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UDublin Png" id="71" name="Google Shape;71;g9bde8498e9_0_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9600" y="5335500"/>
            <a:ext cx="1360775" cy="1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g9bde8498e9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7096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UDublin Png" id="77" name="Google Shape;77;g9bde8498e9_0_9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9600" y="5335500"/>
            <a:ext cx="1360775" cy="1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9bde8498e9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7096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UDublin Png" id="83" name="Google Shape;83;g9bde8498e9_0_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9600" y="5335500"/>
            <a:ext cx="1360775" cy="1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9bde8498e9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7096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UDublin Png" id="89" name="Google Shape;89;g9bde8498e9_0_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9600" y="5335500"/>
            <a:ext cx="1360775" cy="1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9bde8498e9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7096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UDublin Png" id="95" name="Google Shape;95;g9bde8498e9_0_1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9600" y="5335500"/>
            <a:ext cx="1360775" cy="1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9bde8498e9_0_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7096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UDublin Png" id="101" name="Google Shape;101;g9bde8498e9_0_1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9600" y="5335500"/>
            <a:ext cx="1360775" cy="1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9bde8498e9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7096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TUDublin Png" id="107" name="Google Shape;107;g9bde8498e9_0_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79600" y="5335500"/>
            <a:ext cx="1360775" cy="136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2019-07-11T09:38:55Z</dcterms:created>
  <dc:creator>Niall Cassidy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0x010100FE5C16E228E6D54D950CFE46E3B23714</vt:lpwstr>
  </property>
</Properties>
</file>