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420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929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683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9782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8690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7894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4748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3274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120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877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492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340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031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966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98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246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323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0242D9-1BD6-419F-8A67-1DDB7893BA09}" type="datetimeFigureOut">
              <a:rPr lang="cs-CZ" smtClean="0"/>
              <a:t>06.07.2017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98BB0AB-19E4-4545-ABD7-0BCD402FC7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612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816BD3B8-6EB4-4711-B847-3E7F0E2CD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6713" y="5621184"/>
            <a:ext cx="9144000" cy="779617"/>
          </a:xfrm>
        </p:spPr>
        <p:txBody>
          <a:bodyPr>
            <a:normAutofit lnSpcReduction="10000"/>
          </a:bodyPr>
          <a:lstStyle/>
          <a:p>
            <a:pPr algn="l"/>
            <a:r>
              <a:rPr lang="cs-CZ" sz="2000" dirty="0"/>
              <a:t>Pavel Šeps, Jan </a:t>
            </a:r>
            <a:r>
              <a:rPr lang="cs-CZ" sz="2000" dirty="0" err="1"/>
              <a:t>Humpál</a:t>
            </a:r>
            <a:r>
              <a:rPr lang="cs-CZ" sz="2000" dirty="0"/>
              <a:t>, Daniel </a:t>
            </a:r>
            <a:r>
              <a:rPr lang="cs-CZ" sz="2000" dirty="0" err="1"/>
              <a:t>Hryzbil</a:t>
            </a:r>
            <a:r>
              <a:rPr lang="cs-CZ" sz="2000" dirty="0"/>
              <a:t>, Ivan Kratochvíl</a:t>
            </a:r>
          </a:p>
          <a:p>
            <a:pPr algn="l"/>
            <a:r>
              <a:rPr lang="cs-CZ" sz="2000" dirty="0">
                <a:solidFill>
                  <a:schemeClr val="tx1">
                    <a:lumMod val="50000"/>
                  </a:schemeClr>
                </a:solidFill>
              </a:rPr>
              <a:t>https://github.com/JavaMugs/CloneHero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7BB2160-239A-4B91-B8C5-9510EFA39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223" y="313897"/>
            <a:ext cx="6034350" cy="47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F107D805-02DB-4742-BC17-402663FB2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49" y="76021"/>
            <a:ext cx="9229725" cy="6718933"/>
          </a:xfrm>
        </p:spPr>
      </p:pic>
    </p:spTree>
    <p:extLst>
      <p:ext uri="{BB962C8B-B14F-4D97-AF65-F5344CB8AC3E}">
        <p14:creationId xmlns:p14="http://schemas.microsoft.com/office/powerpoint/2010/main" val="98038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>
            <a:extLst>
              <a:ext uri="{FF2B5EF4-FFF2-40B4-BE49-F238E27FC236}">
                <a16:creationId xmlns:a16="http://schemas.microsoft.com/office/drawing/2014/main" id="{88ABAF94-489B-4186-8E75-3961BA5A0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353" y="923925"/>
            <a:ext cx="4660537" cy="470535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B4F6AE8C-60A7-44F8-BD99-9030F55E7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431" y="923925"/>
            <a:ext cx="6530244" cy="517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5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A43F5163-B0D0-4860-A6D3-07A8FD0BD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66" y="549152"/>
            <a:ext cx="6145065" cy="4453671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19F4CCDB-CA32-45C8-9629-397252232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549152"/>
            <a:ext cx="36004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7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rip-Du-rouge-au-vert-(650-final)(english)">
            <a:extLst>
              <a:ext uri="{FF2B5EF4-FFF2-40B4-BE49-F238E27FC236}">
                <a16:creationId xmlns:a16="http://schemas.microsoft.com/office/drawing/2014/main" id="{5757F673-04F5-4F83-9D82-A566FB8590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168061"/>
            <a:ext cx="6791325" cy="650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85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íť">
  <a:themeElements>
    <a:clrScheme name="Síť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íť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í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TM03457485[[fn=Síť]]</Template>
  <TotalTime>15</TotalTime>
  <Words>20</Words>
  <Application>Microsoft Office PowerPoint</Application>
  <PresentationFormat>Širokoúhlá obrazovka</PresentationFormat>
  <Paragraphs>2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Síť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Ivan Kratochvíl</dc:creator>
  <cp:lastModifiedBy>Ivan Kratochvíl</cp:lastModifiedBy>
  <cp:revision>3</cp:revision>
  <dcterms:created xsi:type="dcterms:W3CDTF">2017-07-06T08:54:11Z</dcterms:created>
  <dcterms:modified xsi:type="dcterms:W3CDTF">2017-07-06T10:03:03Z</dcterms:modified>
</cp:coreProperties>
</file>