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5007E96-2809-41D0-9CE3-AEBDAE2A5BF6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7BF7800-2FFC-4088-8C38-78816A6DE9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TALON FX&amp;JAVA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r>
              <a:rPr lang="zh-TW" altLang="en-US" dirty="0" smtClean="0"/>
              <a:t>零件</a:t>
            </a:r>
            <a:r>
              <a:rPr lang="en-US" altLang="zh-TW" dirty="0" smtClean="0"/>
              <a:t>+</a:t>
            </a:r>
            <a:r>
              <a:rPr lang="zh-TW" altLang="en-US" dirty="0" smtClean="0"/>
              <a:t>物件導向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mtClean="0"/>
              <a:t>Lu,shaochi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667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是一個物件導向的語言比結構化語言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等語言高級 </a:t>
            </a:r>
            <a:r>
              <a:rPr lang="zh-TW" altLang="en-US" dirty="0"/>
              <a:t>更</a:t>
            </a:r>
            <a:r>
              <a:rPr lang="zh-TW" altLang="en-US" dirty="0" smtClean="0"/>
              <a:t>進階的編程皆需要創建方法 物件</a:t>
            </a:r>
            <a:endParaRPr lang="en-US" altLang="zh-TW" dirty="0" smtClean="0"/>
          </a:p>
          <a:p>
            <a:r>
              <a:rPr lang="en-US" altLang="zh-TW" dirty="0" err="1" smtClean="0"/>
              <a:t>Frc</a:t>
            </a:r>
            <a:r>
              <a:rPr lang="zh-TW" altLang="en-US" dirty="0" smtClean="0"/>
              <a:t>需要使用較進階 </a:t>
            </a:r>
            <a:r>
              <a:rPr lang="en-US" altLang="zh-TW" dirty="0" smtClean="0"/>
              <a:t>overload extend method new implement</a:t>
            </a:r>
          </a:p>
          <a:p>
            <a:endParaRPr lang="en-US" altLang="zh-TW" sz="1000" dirty="0" smtClean="0"/>
          </a:p>
          <a:p>
            <a:endParaRPr lang="en-US" altLang="zh-TW" sz="1000" dirty="0"/>
          </a:p>
          <a:p>
            <a:endParaRPr lang="en-US" altLang="zh-TW" sz="1000" dirty="0" smtClean="0"/>
          </a:p>
          <a:p>
            <a:endParaRPr lang="en-US" altLang="zh-TW" sz="1000" dirty="0"/>
          </a:p>
          <a:p>
            <a:endParaRPr lang="en-US" altLang="zh-TW" sz="1000" dirty="0" smtClean="0"/>
          </a:p>
          <a:p>
            <a:r>
              <a:rPr lang="en-US" altLang="zh-TW" sz="1000" dirty="0" smtClean="0"/>
              <a:t>Ps </a:t>
            </a:r>
            <a:r>
              <a:rPr lang="zh-TW" altLang="en-US" sz="1000" dirty="0" smtClean="0"/>
              <a:t>我周末要考</a:t>
            </a:r>
            <a:r>
              <a:rPr lang="en-US" altLang="zh-TW" sz="1000" dirty="0" err="1" smtClean="0"/>
              <a:t>sql</a:t>
            </a:r>
            <a:r>
              <a:rPr lang="en-US" altLang="zh-TW" sz="1000" dirty="0" smtClean="0"/>
              <a:t> ,</a:t>
            </a:r>
            <a:r>
              <a:rPr lang="zh-TW" altLang="en-US" sz="1000" dirty="0" smtClean="0"/>
              <a:t>所以目前只能介紹部分零件和</a:t>
            </a:r>
            <a:r>
              <a:rPr lang="en-US" altLang="zh-TW" sz="1000" dirty="0" smtClean="0"/>
              <a:t>new method ,</a:t>
            </a:r>
            <a:r>
              <a:rPr lang="zh-TW" altLang="en-US" sz="1000" dirty="0" smtClean="0"/>
              <a:t> 之後會教其他不會的同學作為贖罪</a:t>
            </a:r>
            <a:endParaRPr lang="zh-TW" altLang="en-US" sz="1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21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 </a:t>
            </a:r>
            <a:r>
              <a:rPr lang="zh-TW" altLang="en-US" dirty="0" smtClean="0"/>
              <a:t>是一個東西</a:t>
            </a:r>
            <a:r>
              <a:rPr lang="en-US" altLang="zh-TW" dirty="0" smtClean="0"/>
              <a:t>,java </a:t>
            </a:r>
            <a:r>
              <a:rPr lang="zh-TW" altLang="en-US" dirty="0" smtClean="0"/>
              <a:t>中一切物件都是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出現</a:t>
            </a:r>
            <a:endParaRPr lang="en-US" altLang="zh-TW" dirty="0" smtClean="0"/>
          </a:p>
          <a:p>
            <a:r>
              <a:rPr lang="zh-TW" altLang="en-US" dirty="0" smtClean="0"/>
              <a:t>基本上 </a:t>
            </a:r>
            <a:r>
              <a:rPr lang="zh-TW" altLang="en-US" dirty="0"/>
              <a:t>執行皆</a:t>
            </a:r>
            <a:r>
              <a:rPr lang="zh-TW" altLang="en-US" dirty="0" smtClean="0"/>
              <a:t>由</a:t>
            </a:r>
            <a:r>
              <a:rPr lang="en-US" altLang="zh-TW" dirty="0" smtClean="0"/>
              <a:t>main class 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函式出現</a:t>
            </a:r>
            <a:endParaRPr lang="en-US" altLang="zh-TW" dirty="0" smtClean="0"/>
          </a:p>
          <a:p>
            <a:r>
              <a:rPr lang="zh-TW" altLang="en-US" dirty="0"/>
              <a:t>新增</a:t>
            </a:r>
            <a:r>
              <a:rPr lang="zh-TW" altLang="en-US" dirty="0" smtClean="0"/>
              <a:t>物件要從已宣告之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當類別 並引用已宣告函示</a:t>
            </a:r>
            <a:endParaRPr lang="en-US" altLang="zh-TW" dirty="0" smtClean="0"/>
          </a:p>
          <a:p>
            <a:r>
              <a:rPr lang="en-US" altLang="zh-TW" sz="5400" dirty="0" smtClean="0"/>
              <a:t>Ant a01 = new Ant();</a:t>
            </a:r>
          </a:p>
          <a:p>
            <a:r>
              <a:rPr lang="zh-TW" altLang="en-US" sz="1400" dirty="0" smtClean="0"/>
              <a:t>   物件                         物件名稱                         宣告專用</a:t>
            </a:r>
            <a:r>
              <a:rPr lang="en-US" altLang="zh-TW" sz="1400" dirty="0" smtClean="0"/>
              <a:t>new          </a:t>
            </a:r>
            <a:r>
              <a:rPr lang="zh-TW" altLang="en-US" sz="1400" dirty="0" smtClean="0"/>
              <a:t>方法</a:t>
            </a: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和物件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例</a:t>
            </a:r>
            <a:r>
              <a:rPr lang="en-US" altLang="zh-TW" sz="3600" dirty="0" smtClean="0"/>
              <a:t>: </a:t>
            </a:r>
            <a:r>
              <a:rPr lang="en-US" altLang="zh-TW" sz="3600" dirty="0" err="1" smtClean="0"/>
              <a:t>ant.iaminscect</a:t>
            </a:r>
            <a:r>
              <a:rPr lang="en-US" altLang="zh-TW" sz="3600" dirty="0" smtClean="0"/>
              <a:t>(3);</a:t>
            </a:r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   </a:t>
            </a:r>
            <a:r>
              <a:rPr lang="zh-TW" altLang="en-US" sz="3600" dirty="0" smtClean="0"/>
              <a:t>物件名</a:t>
            </a:r>
            <a:r>
              <a:rPr lang="en-US" altLang="zh-TW" sz="3600" dirty="0" smtClean="0"/>
              <a:t>.</a:t>
            </a:r>
            <a:r>
              <a:rPr lang="zh-TW" altLang="en-US" sz="3600" dirty="0" smtClean="0"/>
              <a:t>函式名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帶入之數</a:t>
            </a:r>
            <a:r>
              <a:rPr lang="en-US" altLang="zh-TW" sz="3600" dirty="0" smtClean="0"/>
              <a:t>);</a:t>
            </a:r>
          </a:p>
          <a:p>
            <a:pPr marL="0" indent="0">
              <a:buNone/>
            </a:pPr>
            <a:r>
              <a:rPr lang="en-US" altLang="zh-TW" sz="3600" dirty="0" err="1" smtClean="0"/>
              <a:t>Frc</a:t>
            </a:r>
            <a:r>
              <a:rPr lang="zh-TW" altLang="en-US" sz="3600" dirty="0" smtClean="0"/>
              <a:t>只要從</a:t>
            </a:r>
            <a:r>
              <a:rPr lang="en-US" altLang="zh-TW" sz="3600" dirty="0" err="1" smtClean="0"/>
              <a:t>api</a:t>
            </a:r>
            <a:r>
              <a:rPr lang="zh-TW" altLang="en-US" sz="3600" dirty="0" smtClean="0"/>
              <a:t>引入物件函示及可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/>
              <a:t>宣告馬達就是在做這件事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從以創建之物件呼叫方法</a:t>
            </a:r>
          </a:p>
        </p:txBody>
      </p:sp>
    </p:spTree>
    <p:extLst>
      <p:ext uri="{BB962C8B-B14F-4D97-AF65-F5344CB8AC3E}">
        <p14:creationId xmlns:p14="http://schemas.microsoft.com/office/powerpoint/2010/main" val="69660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Frc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 提供許多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大概是</a:t>
            </a:r>
            <a:r>
              <a:rPr lang="en-US" altLang="zh-TW" dirty="0" smtClean="0"/>
              <a:t>:</a:t>
            </a:r>
            <a:r>
              <a:rPr lang="zh-TW" altLang="en-US" dirty="0" smtClean="0"/>
              <a:t>東西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都幫妳寫好了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只要你把它</a:t>
            </a:r>
            <a:r>
              <a:rPr lang="en-US" altLang="zh-TW" dirty="0" smtClean="0"/>
              <a:t>import </a:t>
            </a:r>
            <a:r>
              <a:rPr lang="zh-TW" altLang="en-US" dirty="0" smtClean="0"/>
              <a:t>並創建物件及帶入函數數字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即可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  </a:t>
            </a:r>
            <a:r>
              <a:rPr lang="en-US" altLang="zh-TW" dirty="0" smtClean="0"/>
              <a:t>I</a:t>
            </a:r>
            <a:r>
              <a:rPr lang="en-US" altLang="zh-TW" sz="3600" dirty="0" smtClean="0"/>
              <a:t>mport </a:t>
            </a:r>
            <a:r>
              <a:rPr lang="zh-TW" altLang="en-US" sz="3600" dirty="0" smtClean="0"/>
              <a:t>函示庫名</a:t>
            </a:r>
            <a:r>
              <a:rPr lang="en-US" altLang="zh-TW" sz="3600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edu.f</a:t>
            </a:r>
            <a:r>
              <a:rPr lang="en-US" altLang="zh-TW" dirty="0" smtClean="0"/>
              <a:t>…………………..</a:t>
            </a:r>
            <a:r>
              <a:rPr lang="en-US" altLang="zh-TW" dirty="0" err="1" smtClean="0"/>
              <a:t>TalonSRX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zh-TW" altLang="en-US" dirty="0"/>
              <a:t>就是</a:t>
            </a:r>
            <a:r>
              <a:rPr lang="zh-TW" altLang="en-US" dirty="0" smtClean="0"/>
              <a:t>引入</a:t>
            </a:r>
            <a:r>
              <a:rPr lang="en-US" altLang="zh-TW" dirty="0" err="1" smtClean="0"/>
              <a:t>talonsrx</a:t>
            </a:r>
            <a:r>
              <a:rPr lang="zh-TW" altLang="en-US" dirty="0" smtClean="0"/>
              <a:t>的庫  物件函示接寫好 等你創物件執行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</a:t>
            </a:r>
            <a:r>
              <a:rPr lang="zh-TW" altLang="en-US" dirty="0" smtClean="0"/>
              <a:t>觀念 </a:t>
            </a:r>
            <a:r>
              <a:rPr lang="en-US" altLang="zh-TW" dirty="0" smtClean="0"/>
              <a:t>import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9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600" y="5013176"/>
            <a:ext cx="7408333" cy="345069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高檔</a:t>
            </a:r>
            <a:r>
              <a:rPr lang="zh-TW" altLang="en-US" sz="4000" b="1" dirty="0" smtClean="0"/>
              <a:t>貨 一台要價</a:t>
            </a:r>
            <a:r>
              <a:rPr lang="en-US" altLang="zh-TW" sz="4000" b="1" dirty="0" smtClean="0"/>
              <a:t>4500</a:t>
            </a:r>
            <a:r>
              <a:rPr lang="zh-TW" altLang="en-US" sz="4000" b="1" dirty="0" smtClean="0"/>
              <a:t>台幣</a:t>
            </a:r>
            <a:endParaRPr lang="en-US" altLang="zh-TW" sz="4000" b="1" dirty="0" smtClean="0"/>
          </a:p>
          <a:p>
            <a:pPr algn="ctr"/>
            <a:r>
              <a:rPr lang="zh-TW" altLang="en-US" sz="4000" b="1" dirty="0"/>
              <a:t>請愛護使用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Talon </a:t>
            </a:r>
            <a:r>
              <a:rPr lang="en-US" altLang="zh-TW" dirty="0" err="1" smtClean="0"/>
              <a:t>fx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7" y="2166937"/>
            <a:ext cx="2524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圓形的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不用另外</a:t>
            </a:r>
            <a:r>
              <a:rPr lang="zh-TW" altLang="en-US" dirty="0" smtClean="0"/>
              <a:t>接東西 直接電源接配電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LED</a:t>
            </a:r>
            <a:r>
              <a:rPr lang="zh-TW" altLang="en-US" dirty="0"/>
              <a:t>指示燈與輸出速度成比例閃爍，便於調試</a:t>
            </a:r>
          </a:p>
          <a:p>
            <a:pPr marL="0" indent="0">
              <a:buNone/>
            </a:pPr>
            <a:r>
              <a:rPr lang="en-US" altLang="zh-TW" dirty="0" smtClean="0"/>
              <a:t>Made by aluminum </a:t>
            </a:r>
            <a:r>
              <a:rPr lang="zh-TW" altLang="en-US" dirty="0" smtClean="0"/>
              <a:t>鋁製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6380</a:t>
            </a:r>
            <a:r>
              <a:rPr lang="zh-TW" altLang="en-US" dirty="0" smtClean="0"/>
              <a:t>轉 </a:t>
            </a:r>
            <a:r>
              <a:rPr lang="en-US" altLang="zh-TW" dirty="0" smtClean="0"/>
              <a:t>/</a:t>
            </a:r>
            <a:r>
              <a:rPr lang="zh-TW" altLang="en-US" dirty="0" smtClean="0"/>
              <a:t>一</a:t>
            </a:r>
            <a:r>
              <a:rPr lang="zh-TW" altLang="en-US" dirty="0"/>
              <a:t>分鐘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5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電流可以控制速度功率</a:t>
            </a:r>
            <a:endParaRPr lang="en-US" altLang="zh-TW" dirty="0" smtClean="0"/>
          </a:p>
          <a:p>
            <a:r>
              <a:rPr lang="zh-TW" altLang="en-US" dirty="0" smtClean="0"/>
              <a:t>速度從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馬達名字</a:t>
            </a:r>
            <a:r>
              <a:rPr lang="en-US" altLang="zh-TW" dirty="0" smtClean="0"/>
              <a:t>.set(</a:t>
            </a:r>
            <a:r>
              <a:rPr lang="en-US" altLang="zh-TW" dirty="0" err="1" smtClean="0"/>
              <a:t>ControlMode.PercentOutput</a:t>
            </a:r>
            <a:r>
              <a:rPr lang="en-US" altLang="zh-TW" dirty="0" smtClean="0"/>
              <a:t>,</a:t>
            </a:r>
            <a:r>
              <a:rPr lang="zh-TW" altLang="en-US" dirty="0" smtClean="0"/>
              <a:t>定值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定值是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-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1&gt;</a:t>
            </a:r>
            <a:r>
              <a:rPr lang="zh-TW" altLang="en-US" dirty="0" smtClean="0"/>
              <a:t>定值</a:t>
            </a:r>
            <a:r>
              <a:rPr lang="en-US" altLang="zh-TW" dirty="0" smtClean="0"/>
              <a:t>&gt;0</a:t>
            </a:r>
            <a:r>
              <a:rPr lang="zh-TW" altLang="en-US" dirty="0" smtClean="0"/>
              <a:t>正轉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負向反之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電流原理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60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 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電壓原理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85293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 smtClean="0"/>
              <a:t>電壓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控制開關 只有 </a:t>
            </a:r>
            <a:r>
              <a:rPr lang="en-US" altLang="zh-TW" sz="2400" dirty="0" smtClean="0"/>
              <a:t>1 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0</a:t>
            </a:r>
          </a:p>
          <a:p>
            <a:r>
              <a:rPr lang="zh-TW" altLang="en-US" sz="2400" dirty="0" smtClean="0"/>
              <a:t>若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 不動</a:t>
            </a:r>
            <a:endParaRPr lang="en-US" altLang="zh-TW" sz="2400" dirty="0" smtClean="0"/>
          </a:p>
          <a:p>
            <a:r>
              <a:rPr lang="zh-TW" altLang="en-US" sz="2400" dirty="0" smtClean="0"/>
              <a:t>若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 動</a:t>
            </a:r>
            <a:endParaRPr lang="en-US" altLang="zh-TW" sz="2400" dirty="0" smtClean="0"/>
          </a:p>
          <a:p>
            <a:r>
              <a:rPr lang="en-US" altLang="zh-TW" sz="2400" dirty="0" err="1" smtClean="0"/>
              <a:t>Frc</a:t>
            </a:r>
            <a:r>
              <a:rPr lang="zh-TW" altLang="en-US" sz="2400" dirty="0" smtClean="0"/>
              <a:t>有時適用</a:t>
            </a:r>
            <a:r>
              <a:rPr lang="en-US" altLang="zh-TW" sz="2400" dirty="0" err="1" smtClean="0"/>
              <a:t>boolean</a:t>
            </a:r>
            <a:r>
              <a:rPr lang="en-US" altLang="zh-TW" sz="2400" dirty="0" smtClean="0"/>
              <a:t>(true 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false)</a:t>
            </a:r>
            <a:r>
              <a:rPr lang="zh-TW" altLang="en-US" sz="2400" dirty="0" smtClean="0"/>
              <a:t>請注意資料類型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57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</TotalTime>
  <Words>348</Words>
  <Application>Microsoft Office PowerPoint</Application>
  <PresentationFormat>如螢幕大小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波形</vt:lpstr>
      <vt:lpstr>TALON FX&amp;JAVA PROGRAMMING</vt:lpstr>
      <vt:lpstr>物件導向 </vt:lpstr>
      <vt:lpstr>Class和物件 </vt:lpstr>
      <vt:lpstr>從以創建之物件呼叫方法</vt:lpstr>
      <vt:lpstr>重要觀念 import </vt:lpstr>
      <vt:lpstr>Talon fx </vt:lpstr>
      <vt:lpstr>介紹 </vt:lpstr>
      <vt:lpstr>電流原理</vt:lpstr>
      <vt:lpstr>電壓原理 </vt:lpstr>
    </vt:vector>
  </TitlesOfParts>
  <Company>SYNNEX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TALON FX&amp;JAVA PROGRAMMING</dc:title>
  <dc:creator>USER</dc:creator>
  <cp:lastModifiedBy>USER</cp:lastModifiedBy>
  <cp:revision>5</cp:revision>
  <dcterms:created xsi:type="dcterms:W3CDTF">2020-10-20T08:37:50Z</dcterms:created>
  <dcterms:modified xsi:type="dcterms:W3CDTF">2020-10-20T09:17:08Z</dcterms:modified>
</cp:coreProperties>
</file>