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7"/>
  </p:notesMasterIdLst>
  <p:handoutMasterIdLst>
    <p:handoutMasterId r:id="rId8"/>
  </p:handoutMasterIdLst>
  <p:sldIdLst>
    <p:sldId id="265" r:id="rId3"/>
    <p:sldId id="310" r:id="rId4"/>
    <p:sldId id="320" r:id="rId5"/>
    <p:sldId id="319" r:id="rId6"/>
  </p:sldIdLst>
  <p:sldSz cx="12188825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94" d="100"/>
          <a:sy n="94" d="100"/>
        </p:scale>
        <p:origin x="522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11/23/2015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11/23/2015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11/23/2015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11/23/2015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11/23/2015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D3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Chapter 1 </a:t>
            </a:r>
            <a:r>
              <a:rPr lang="it-IT" dirty="0" smtClean="0"/>
              <a:t>Intro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828799"/>
            <a:ext cx="9134391" cy="41148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Data Visualization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What is D3?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Advantages of D3</a:t>
            </a:r>
            <a:endParaRPr lang="en-US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How to install &amp; setup D3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Simple Examples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609600"/>
            <a:ext cx="9144001" cy="838200"/>
          </a:xfrm>
        </p:spPr>
        <p:txBody>
          <a:bodyPr/>
          <a:lstStyle/>
          <a:p>
            <a:r>
              <a:rPr lang="en-US" dirty="0" smtClean="0"/>
              <a:t>Sections 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828799"/>
            <a:ext cx="9134391" cy="41148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S1 – Chapter Intro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S2 – What is Data Visualization?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S3 – An Overview of D3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S4 – Downloading &amp; Installing D3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2528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570412" y="2667000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508" y="2784766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49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Digital Blue Tunnel 16x9</vt:lpstr>
      <vt:lpstr>Learning D3</vt:lpstr>
      <vt:lpstr>Topics Covered</vt:lpstr>
      <vt:lpstr>Sections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2015-11-17T16:01:54Z</dcterms:created>
  <dcterms:modified xsi:type="dcterms:W3CDTF">2015-11-23T14:38:08Z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