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65" r:id="rId3"/>
    <p:sldId id="310" r:id="rId4"/>
    <p:sldId id="320" r:id="rId5"/>
    <p:sldId id="319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94" d="100"/>
          <a:sy n="94" d="100"/>
        </p:scale>
        <p:origin x="522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11/23/2015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11/23/2015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11/23/2015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11/23/2015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11/23/2015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11/23/2015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D3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Chapter </a:t>
            </a:r>
            <a:r>
              <a:rPr lang="it-IT" dirty="0" smtClean="0"/>
              <a:t>3 </a:t>
            </a:r>
            <a:r>
              <a:rPr lang="it-IT" dirty="0" smtClean="0"/>
              <a:t>Intro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838200"/>
          </a:xfrm>
        </p:spPr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828799"/>
            <a:ext cx="9134391" cy="411480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SVG Fundamentals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Drawing Shapes and lines with SVG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Drawing with SVG &amp; D3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Bar Charts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838200"/>
          </a:xfrm>
        </p:spPr>
        <p:txBody>
          <a:bodyPr/>
          <a:lstStyle/>
          <a:p>
            <a:r>
              <a:rPr lang="en-US" dirty="0" smtClean="0"/>
              <a:t>Sections Overview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828799"/>
            <a:ext cx="9134391" cy="411480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S1 – Chapter Intro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S2 – </a:t>
            </a:r>
            <a:r>
              <a:rPr lang="en-US" sz="2000" dirty="0" smtClean="0"/>
              <a:t>What is SVG?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S3 – </a:t>
            </a:r>
            <a:r>
              <a:rPr lang="en-US" sz="2000" dirty="0" smtClean="0"/>
              <a:t>SVG Basic Shapes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S4 – </a:t>
            </a:r>
            <a:r>
              <a:rPr lang="en-US" sz="2000" dirty="0" smtClean="0"/>
              <a:t>SVG Graphics with D3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S5 – Simple SVG Bar Chart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252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570412" y="2667000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08" y="2784766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51</Words>
  <Application>Microsoft Office PowerPoint</Application>
  <PresentationFormat>Custom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Digital Blue Tunnel 16x9</vt:lpstr>
      <vt:lpstr>Learning D3</vt:lpstr>
      <vt:lpstr>Topics Covered</vt:lpstr>
      <vt:lpstr>Sections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2015-11-17T16:01:54Z</dcterms:created>
  <dcterms:modified xsi:type="dcterms:W3CDTF">2015-11-23T14:42:55Z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