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5" r:id="rId3"/>
    <p:sldId id="310" r:id="rId4"/>
    <p:sldId id="320" r:id="rId5"/>
    <p:sldId id="321" r:id="rId6"/>
    <p:sldId id="322" r:id="rId7"/>
    <p:sldId id="319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D3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Course Intro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This course will focus on the JavaScript D3 data visualization library through slides, examples and projects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6 Chapters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Each chapter has 4 – 6 sections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Each section will include a video and any documents, work files and quizzes that belong to that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1800"/>
              </a:spcAft>
              <a:buNone/>
            </a:pPr>
            <a:r>
              <a:rPr lang="en-US" dirty="0" smtClean="0"/>
              <a:t>Knowledge in any of these technologies is going to help when taking this course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HTML / CSS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JavaScript</a:t>
            </a:r>
            <a:r>
              <a:rPr lang="en-US" sz="2000" dirty="0" smtClean="0"/>
              <a:t> – At least the basics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Programming Fundamentals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JQuery </a:t>
            </a:r>
            <a:r>
              <a:rPr lang="en-US" sz="2000" dirty="0" smtClean="0"/>
              <a:t>– Not required but helpful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3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Technology &amp; Concepts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713412" y="1972961"/>
            <a:ext cx="5105400" cy="4114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SVG – Scalable Vector Graphics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Transitions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Scaling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Binding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Display &amp; Charting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4813" y="1981199"/>
            <a:ext cx="3962399" cy="4114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mtClean="0"/>
              <a:t>Frontend Development </a:t>
            </a:r>
          </a:p>
          <a:p>
            <a:pPr>
              <a:lnSpc>
                <a:spcPct val="100000"/>
              </a:lnSpc>
            </a:pPr>
            <a:r>
              <a:rPr lang="en-US" smtClean="0"/>
              <a:t>D3 Library</a:t>
            </a:r>
          </a:p>
          <a:p>
            <a:pPr>
              <a:lnSpc>
                <a:spcPct val="100000"/>
              </a:lnSpc>
            </a:pPr>
            <a:r>
              <a:rPr lang="en-US" smtClean="0"/>
              <a:t>JQuery</a:t>
            </a:r>
          </a:p>
          <a:p>
            <a:pPr>
              <a:lnSpc>
                <a:spcPct val="100000"/>
              </a:lnSpc>
            </a:pPr>
            <a:r>
              <a:rPr lang="en-US" smtClean="0"/>
              <a:t>Data Visualization</a:t>
            </a:r>
          </a:p>
          <a:p>
            <a:pPr>
              <a:lnSpc>
                <a:spcPct val="100000"/>
              </a:lnSpc>
            </a:pPr>
            <a:r>
              <a:rPr lang="en-US" smtClean="0"/>
              <a:t>JSON</a:t>
            </a:r>
          </a:p>
          <a:p>
            <a:pPr>
              <a:lnSpc>
                <a:spcPct val="100000"/>
              </a:lnSpc>
            </a:pPr>
            <a:r>
              <a:rPr lang="en-US" smtClean="0"/>
              <a:t>Arrays &amp; Objects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Chapter Overview</a:t>
            </a: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4813" y="1981199"/>
            <a:ext cx="7315199" cy="4114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 smtClean="0"/>
              <a:t>Getting Started With D3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 smtClean="0"/>
              <a:t>Basic Selecting &amp; Data Binding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 smtClean="0"/>
              <a:t>SVG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 smtClean="0"/>
              <a:t>Using Scales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 smtClean="0"/>
              <a:t>Transitions &amp; Display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 smtClean="0"/>
              <a:t>Scatterplot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048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6670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7847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133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Learning D3</vt:lpstr>
      <vt:lpstr>Course Description</vt:lpstr>
      <vt:lpstr>What You Should Know</vt:lpstr>
      <vt:lpstr>Technology &amp; Concepts</vt:lpstr>
      <vt:lpstr>Chapter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2015-11-17T16:01:54Z</dcterms:created>
  <dcterms:modified xsi:type="dcterms:W3CDTF">2015-11-24T17:42:39Z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