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5" r:id="rId3"/>
    <p:sldId id="310" r:id="rId4"/>
    <p:sldId id="329" r:id="rId5"/>
    <p:sldId id="327" r:id="rId6"/>
    <p:sldId id="326" r:id="rId7"/>
    <p:sldId id="320" r:id="rId8"/>
    <p:sldId id="321" r:id="rId9"/>
    <p:sldId id="322" r:id="rId10"/>
    <p:sldId id="323" r:id="rId11"/>
    <p:sldId id="324" r:id="rId12"/>
    <p:sldId id="325" r:id="rId13"/>
    <p:sldId id="319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960640"/>
        <c:axId val="1641961728"/>
      </c:barChart>
      <c:catAx>
        <c:axId val="164196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961728"/>
        <c:crosses val="autoZero"/>
        <c:auto val="1"/>
        <c:lblAlgn val="ctr"/>
        <c:lblOffset val="100"/>
        <c:noMultiLvlLbl val="0"/>
      </c:catAx>
      <c:valAx>
        <c:axId val="164196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96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D3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What Is Data Visualization?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2612" y="2209800"/>
            <a:ext cx="4876799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Visual Dimensions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Node Size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Nodes Color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Ties Color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Ties Thickness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/>
              <a:t>Spatialization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07" y="2095500"/>
            <a:ext cx="3660105" cy="37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2612" y="2209800"/>
            <a:ext cx="4876799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Visual Dimensions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Columns &amp; Rows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209800"/>
            <a:ext cx="5343525" cy="33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9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6670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7847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Data Visualization Definition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Presentation of data in </a:t>
            </a:r>
            <a:r>
              <a:rPr lang="en-US" b="1" dirty="0" smtClean="0"/>
              <a:t>graphical / pictorial </a:t>
            </a:r>
            <a:r>
              <a:rPr lang="en-US" dirty="0" smtClean="0"/>
              <a:t>format. Information that has been abstracted in some schematic form, including attributes for units of </a:t>
            </a:r>
            <a:r>
              <a:rPr lang="en-US" dirty="0" smtClean="0"/>
              <a:t>information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Data is often better understood through graphical representation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Visual Perception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Humans can distinguish differences in the following attributes with minimal effort and thought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/>
              <a:t>Length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/>
              <a:t>Shape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smtClean="0"/>
              <a:t>Color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These are referred to as “pre-attentive attributes”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751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Data Visualization </a:t>
            </a: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Easier to read &amp; understand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Absorb data &amp; information in new and more constructive ways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Visualize relationships &amp; patterns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the data complete?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Trends over time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3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Effective Characteristics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Organize &amp; present the data in the most efficient way possible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distortion of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large data sets coherent &amp; understandable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Show data at multiple levels of detail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Integrate with statistics and verbal descriptions of a data 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Make sure the data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Common Examples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Maps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Charts – Bar, Pie, Line, Histograms, Scatterplots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Tables &amp; Lists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Blueprints and Schematics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2612" y="2209800"/>
            <a:ext cx="4876799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Visual Dimensions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Length / Count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Category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Color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5" name="Content Placeholder 5" descr="Clustered Column – Line Combination chart" title="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361922"/>
              </p:ext>
            </p:extLst>
          </p:nvPr>
        </p:nvGraphicFramePr>
        <p:xfrm>
          <a:off x="1370012" y="2286000"/>
          <a:ext cx="4419599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8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2612" y="2209800"/>
            <a:ext cx="4876799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Visual Dimensions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Bin Size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Count / Length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Color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09800"/>
            <a:ext cx="51911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4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2612" y="2209800"/>
            <a:ext cx="4876799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Visual Dimensions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X &amp; Y Positions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Color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Size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04" y="2057400"/>
            <a:ext cx="45720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216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Learning D3</vt:lpstr>
      <vt:lpstr>Data Visualization Definition</vt:lpstr>
      <vt:lpstr>Visual Perception</vt:lpstr>
      <vt:lpstr>Data Visualization Advantages</vt:lpstr>
      <vt:lpstr>Effective Characteristics</vt:lpstr>
      <vt:lpstr>Common Examples </vt:lpstr>
      <vt:lpstr>Bar Chart</vt:lpstr>
      <vt:lpstr>Histogram</vt:lpstr>
      <vt:lpstr>Scatterplot</vt:lpstr>
      <vt:lpstr>Network</vt:lpstr>
      <vt:lpstr>Tables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2015-11-17T16:01:54Z</dcterms:created>
  <dcterms:modified xsi:type="dcterms:W3CDTF">2015-11-17T17:52:33Z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