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99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Spring Data JPA</a:t>
            </a:r>
          </a:p>
          <a:p>
            <a:pPr algn="ctr"/>
            <a:r>
              <a:rPr kumimoji="1" lang="en-US" altLang="ja-JP" sz="2000" dirty="0" err="1" smtClean="0"/>
              <a:t>MyBatis</a:t>
            </a:r>
            <a:endParaRPr kumimoji="1" lang="ja-JP" altLang="en-US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34761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36094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26577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26577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26577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653531" y="3780101"/>
            <a:ext cx="1688784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7438" y="40621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40621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15711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0608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53530" y="3182226"/>
            <a:ext cx="1688785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16667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22726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6663056" y="4362738"/>
            <a:ext cx="1679259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MyBatis2</a:t>
            </a:r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528589" y="5133563"/>
            <a:ext cx="8482062" cy="737329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38144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38144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280248" y="33848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13333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13218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14471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19671</TotalTime>
  <Words>64</Words>
  <Application>Microsoft Office PowerPoint</Application>
  <PresentationFormat>画面に合わせる 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246</cp:revision>
  <dcterms:created xsi:type="dcterms:W3CDTF">2012-07-17T19:23:13Z</dcterms:created>
  <dcterms:modified xsi:type="dcterms:W3CDTF">2014-10-15T05:41:32Z</dcterms:modified>
</cp:coreProperties>
</file>