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2" r:id="rId2"/>
    <p:sldId id="273" r:id="rId3"/>
    <p:sldId id="258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64" r:id="rId12"/>
    <p:sldId id="285" r:id="rId13"/>
    <p:sldId id="281" r:id="rId14"/>
    <p:sldId id="286" r:id="rId15"/>
    <p:sldId id="274" r:id="rId16"/>
    <p:sldId id="268" r:id="rId17"/>
    <p:sldId id="269" r:id="rId18"/>
    <p:sldId id="257" r:id="rId19"/>
    <p:sldId id="270" r:id="rId20"/>
    <p:sldId id="271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C7D14FC5-3D2F-4804-8F5A-62B441C3CEE9}">
          <p14:sldIdLst>
            <p14:sldId id="272"/>
            <p14:sldId id="273"/>
            <p14:sldId id="258"/>
            <p14:sldId id="288"/>
            <p14:sldId id="289"/>
            <p14:sldId id="290"/>
            <p14:sldId id="291"/>
            <p14:sldId id="292"/>
            <p14:sldId id="293"/>
            <p14:sldId id="294"/>
            <p14:sldId id="264"/>
            <p14:sldId id="285"/>
            <p14:sldId id="281"/>
            <p14:sldId id="286"/>
            <p14:sldId id="274"/>
          </p14:sldIdLst>
        </p14:section>
        <p14:section name="How to Use" id="{18D09639-BDCC-42AE-B42B-025E7AA9C19C}">
          <p14:sldIdLst>
            <p14:sldId id="268"/>
            <p14:sldId id="269"/>
          </p14:sldIdLst>
        </p14:section>
        <p14:section name="How to Extend" id="{26D12C5C-39A1-4EE1-A6D1-BDC8A15DC492}">
          <p14:sldIdLst>
            <p14:sldId id="257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7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1" autoAdjust="0"/>
    <p:restoredTop sz="94660"/>
  </p:normalViewPr>
  <p:slideViewPr>
    <p:cSldViewPr snapToGrid="0">
      <p:cViewPr>
        <p:scale>
          <a:sx n="70" d="100"/>
          <a:sy n="70" d="100"/>
        </p:scale>
        <p:origin x="34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C4AB-FECB-4A61-B71C-A45CCAC46987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B7F1F-FDAA-480C-AB59-C4CE09E787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2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84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99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63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29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8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35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32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94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15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11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7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77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57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0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98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2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1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9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1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2BF3-AD3C-41E2-AD5A-4FFB42BC5A7D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244" y="1442065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4076630" y="1319306"/>
            <a:ext cx="2352174" cy="1111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Third-party applications 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7793940" y="1319306"/>
            <a:ext cx="2352174" cy="11027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 smtClean="0"/>
              <a:t>HTTP Service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127949" y="397030"/>
            <a:ext cx="9900998" cy="3007101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8914652" y="2056190"/>
            <a:ext cx="1575411" cy="749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</a:t>
            </a:r>
            <a:r>
              <a:rPr lang="en-US" altLang="ja-JP" sz="1600" dirty="0" smtClean="0"/>
              <a:t>estricted resources</a:t>
            </a:r>
          </a:p>
        </p:txBody>
      </p:sp>
      <p:cxnSp>
        <p:nvCxnSpPr>
          <p:cNvPr id="9" name="直線矢印コネクタ 8"/>
          <p:cNvCxnSpPr>
            <a:stCxn id="4" idx="1"/>
            <a:endCxn id="5" idx="1"/>
          </p:cNvCxnSpPr>
          <p:nvPr/>
        </p:nvCxnSpPr>
        <p:spPr>
          <a:xfrm>
            <a:off x="2711494" y="1870690"/>
            <a:ext cx="1365136" cy="45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6428804" y="1576168"/>
            <a:ext cx="1365136" cy="452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/>
          <p:cNvGrpSpPr/>
          <p:nvPr/>
        </p:nvGrpSpPr>
        <p:grpSpPr>
          <a:xfrm rot="18983385">
            <a:off x="3005899" y="1716236"/>
            <a:ext cx="863272" cy="330850"/>
            <a:chOff x="2042159" y="1239289"/>
            <a:chExt cx="3420984" cy="1311097"/>
          </a:xfrm>
        </p:grpSpPr>
        <p:sp>
          <p:nvSpPr>
            <p:cNvPr id="26" name="円/楕円 25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台形 26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台形 27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台形 28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/>
          <p:cNvGrpSpPr/>
          <p:nvPr/>
        </p:nvGrpSpPr>
        <p:grpSpPr>
          <a:xfrm rot="18983385">
            <a:off x="6655858" y="1420222"/>
            <a:ext cx="863272" cy="330850"/>
            <a:chOff x="2042159" y="1239289"/>
            <a:chExt cx="3420984" cy="1311097"/>
          </a:xfrm>
        </p:grpSpPr>
        <p:sp>
          <p:nvSpPr>
            <p:cNvPr id="34" name="円/楕円 33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台形 34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台形 35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台形 36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台形 37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1800291" y="2297838"/>
            <a:ext cx="9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User</a:t>
            </a:r>
            <a:endParaRPr kumimoji="1" lang="ja-JP" altLang="en-US" dirty="0"/>
          </a:p>
        </p:txBody>
      </p:sp>
      <p:cxnSp>
        <p:nvCxnSpPr>
          <p:cNvPr id="72" name="直線矢印コネクタ 71"/>
          <p:cNvCxnSpPr/>
          <p:nvPr/>
        </p:nvCxnSpPr>
        <p:spPr>
          <a:xfrm flipV="1">
            <a:off x="6428804" y="2196285"/>
            <a:ext cx="1365136" cy="452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複数書類 73"/>
          <p:cNvSpPr/>
          <p:nvPr/>
        </p:nvSpPr>
        <p:spPr>
          <a:xfrm>
            <a:off x="6818266" y="2034641"/>
            <a:ext cx="617220" cy="3810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線吹き出し 2 (枠付き) 117"/>
          <p:cNvSpPr/>
          <p:nvPr/>
        </p:nvSpPr>
        <p:spPr>
          <a:xfrm>
            <a:off x="3055627" y="2543446"/>
            <a:ext cx="3029862" cy="553092"/>
          </a:xfrm>
          <a:prstGeom prst="borderCallout2">
            <a:avLst>
              <a:gd name="adj1" fmla="val 18750"/>
              <a:gd name="adj2" fmla="val -4005"/>
              <a:gd name="adj3" fmla="val 18750"/>
              <a:gd name="adj4" fmla="val -11859"/>
              <a:gd name="adj5" fmla="val -80651"/>
              <a:gd name="adj6" fmla="val 486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Third-party applications holds credentials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19" name="線吹き出し 2 (枠付き) 118"/>
          <p:cNvSpPr/>
          <p:nvPr/>
        </p:nvSpPr>
        <p:spPr>
          <a:xfrm>
            <a:off x="6926399" y="2559212"/>
            <a:ext cx="1406306" cy="5530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0698"/>
              <a:gd name="adj6" fmla="val 14226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O</a:t>
            </a:r>
            <a:r>
              <a:rPr lang="en-US" altLang="ja-JP" dirty="0" smtClean="0">
                <a:solidFill>
                  <a:srgbClr val="FF0000"/>
                </a:solidFill>
              </a:rPr>
              <a:t>verly </a:t>
            </a:r>
            <a:r>
              <a:rPr lang="en-US" altLang="ja-JP" dirty="0">
                <a:solidFill>
                  <a:srgbClr val="FF0000"/>
                </a:solidFill>
              </a:rPr>
              <a:t>broad access 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55750" y="542669"/>
            <a:ext cx="374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(1) client-server </a:t>
            </a:r>
            <a:r>
              <a:rPr lang="en-US" altLang="ja-JP" dirty="0"/>
              <a:t>authentication model</a:t>
            </a:r>
            <a:endParaRPr kumimoji="1" lang="ja-JP" altLang="en-US" dirty="0"/>
          </a:p>
        </p:txBody>
      </p:sp>
      <p:pic>
        <p:nvPicPr>
          <p:cNvPr id="51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08" y="452519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稲妻 2"/>
          <p:cNvSpPr/>
          <p:nvPr/>
        </p:nvSpPr>
        <p:spPr>
          <a:xfrm flipH="1">
            <a:off x="7472562" y="858078"/>
            <a:ext cx="729206" cy="429122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線吹き出し 2 (枠付き) 52"/>
          <p:cNvSpPr/>
          <p:nvPr/>
        </p:nvSpPr>
        <p:spPr>
          <a:xfrm>
            <a:off x="5596605" y="581738"/>
            <a:ext cx="1679128" cy="553092"/>
          </a:xfrm>
          <a:prstGeom prst="borderCallout2">
            <a:avLst>
              <a:gd name="adj1" fmla="val 19294"/>
              <a:gd name="adj2" fmla="val 106418"/>
              <a:gd name="adj3" fmla="val 18979"/>
              <a:gd name="adj4" fmla="val 115317"/>
              <a:gd name="adj5" fmla="val 70081"/>
              <a:gd name="adj6" fmla="val 136505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Illegal access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0" name="月 9"/>
          <p:cNvSpPr/>
          <p:nvPr/>
        </p:nvSpPr>
        <p:spPr>
          <a:xfrm rot="16397212">
            <a:off x="8601170" y="701999"/>
            <a:ext cx="65671" cy="147784"/>
          </a:xfrm>
          <a:prstGeom prst="moon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6087847" y="544893"/>
            <a:ext cx="11822" cy="58956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8797592" y="122170"/>
            <a:ext cx="1785614" cy="422723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Resource server</a:t>
            </a:r>
            <a:endParaRPr lang="en-US" altLang="ja-JP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5205523" y="128492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1610113" y="128491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9683140" y="544893"/>
            <a:ext cx="7259" cy="5975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2502920" y="550322"/>
            <a:ext cx="9477" cy="5890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 rot="5400000">
            <a:off x="5835911" y="1189203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9552977" y="217469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>
          <a:xfrm rot="5400000">
            <a:off x="2252362" y="93093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578084" y="926144"/>
            <a:ext cx="3401766" cy="2834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5400000">
            <a:off x="2244655" y="177825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2621784" y="1440615"/>
            <a:ext cx="3339227" cy="3487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書類 20"/>
          <p:cNvSpPr/>
          <p:nvPr/>
        </p:nvSpPr>
        <p:spPr>
          <a:xfrm>
            <a:off x="3068024" y="1377862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586192" y="2026272"/>
            <a:ext cx="6943164" cy="2668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2270643" y="3479873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2629758" y="2576827"/>
            <a:ext cx="6907552" cy="88456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endCxn id="64" idx="2"/>
          </p:cNvCxnSpPr>
          <p:nvPr/>
        </p:nvCxnSpPr>
        <p:spPr>
          <a:xfrm>
            <a:off x="2654551" y="3674281"/>
            <a:ext cx="3323343" cy="28956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2654551" y="4106145"/>
            <a:ext cx="3306460" cy="5078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 rot="5400000">
            <a:off x="2271968" y="4653592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4" name="フローチャート: 書類 43"/>
          <p:cNvSpPr/>
          <p:nvPr/>
        </p:nvSpPr>
        <p:spPr>
          <a:xfrm>
            <a:off x="6678727" y="1926351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(A) (Expired)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28278" y="324502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444064" y="3736813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59614" y="418433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57" name="直線矢印コネクタ 56"/>
          <p:cNvCxnSpPr>
            <a:endCxn id="56" idx="2"/>
          </p:cNvCxnSpPr>
          <p:nvPr/>
        </p:nvCxnSpPr>
        <p:spPr>
          <a:xfrm>
            <a:off x="2666181" y="4984079"/>
            <a:ext cx="3302534" cy="34384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endCxn id="62" idx="0"/>
          </p:cNvCxnSpPr>
          <p:nvPr/>
        </p:nvCxnSpPr>
        <p:spPr>
          <a:xfrm flipH="1">
            <a:off x="2629758" y="5461848"/>
            <a:ext cx="3384294" cy="5453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書類 58"/>
          <p:cNvSpPr/>
          <p:nvPr/>
        </p:nvSpPr>
        <p:spPr>
          <a:xfrm>
            <a:off x="3066650" y="5454174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(B)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37471" y="554762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1" name="フローチャート: 書類 60"/>
          <p:cNvSpPr/>
          <p:nvPr/>
        </p:nvSpPr>
        <p:spPr>
          <a:xfrm>
            <a:off x="4369981" y="5443776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(B)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 rot="5400000">
            <a:off x="2244654" y="5872670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29956" y="5092516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982323" y="68186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66" name="爆発 1 65"/>
          <p:cNvSpPr/>
          <p:nvPr/>
        </p:nvSpPr>
        <p:spPr>
          <a:xfrm>
            <a:off x="9645954" y="2087984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ローチャート: 書類 66"/>
          <p:cNvSpPr/>
          <p:nvPr/>
        </p:nvSpPr>
        <p:spPr>
          <a:xfrm>
            <a:off x="3775451" y="3564995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(A) (</a:t>
            </a:r>
            <a:r>
              <a:rPr lang="en-US" altLang="ja-JP" sz="1400" dirty="0">
                <a:solidFill>
                  <a:schemeClr val="tx1"/>
                </a:solidFill>
              </a:rPr>
              <a:t>Expired</a:t>
            </a:r>
            <a:r>
              <a:rPr lang="en-US" altLang="ja-JP" sz="1400" dirty="0" smtClean="0">
                <a:solidFill>
                  <a:schemeClr val="tx1"/>
                </a:solidFill>
              </a:rPr>
              <a:t>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 rot="21074030">
            <a:off x="2948233" y="4349140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 rot="358317">
            <a:off x="2989611" y="4856808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55" name="フローチャート: 書類 54"/>
          <p:cNvSpPr/>
          <p:nvPr/>
        </p:nvSpPr>
        <p:spPr>
          <a:xfrm>
            <a:off x="4376438" y="1375857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 rot="5400000">
            <a:off x="5845090" y="3837010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6" name="爆発 1 45"/>
          <p:cNvSpPr/>
          <p:nvPr/>
        </p:nvSpPr>
        <p:spPr>
          <a:xfrm>
            <a:off x="6016644" y="3603445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 rot="5400000">
            <a:off x="5835911" y="5201084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1751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30487" y="472167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4751544" y="435360"/>
            <a:ext cx="2352174" cy="89519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3192" y="0"/>
            <a:ext cx="1238567" cy="998362"/>
          </a:xfrm>
          <a:prstGeom prst="rect">
            <a:avLst/>
          </a:prstGeom>
          <a:noFill/>
        </p:spPr>
      </p:pic>
      <p:sp>
        <p:nvSpPr>
          <p:cNvPr id="51" name="角丸四角形 50"/>
          <p:cNvSpPr/>
          <p:nvPr/>
        </p:nvSpPr>
        <p:spPr>
          <a:xfrm>
            <a:off x="511889" y="1419226"/>
            <a:ext cx="4235912" cy="33788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3" name="角丸四角形 52"/>
          <p:cNvSpPr/>
          <p:nvPr/>
        </p:nvSpPr>
        <p:spPr>
          <a:xfrm>
            <a:off x="7103717" y="1419225"/>
            <a:ext cx="4538553" cy="24731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4" name="正方形/長方形 53"/>
          <p:cNvSpPr/>
          <p:nvPr/>
        </p:nvSpPr>
        <p:spPr>
          <a:xfrm>
            <a:off x="842154" y="1704114"/>
            <a:ext cx="3564616" cy="10538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966140" y="1916829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OAuth2ClientContextFilter</a:t>
            </a:r>
            <a:endParaRPr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966140" y="3675692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OAuth2RestTemplate</a:t>
            </a:r>
            <a:endParaRPr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7571745" y="2074553"/>
            <a:ext cx="1761840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TokenEndPoint</a:t>
            </a:r>
            <a:endParaRPr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103717" y="3981043"/>
            <a:ext cx="4538553" cy="25493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3" name="正方形/長方形 62"/>
          <p:cNvSpPr/>
          <p:nvPr/>
        </p:nvSpPr>
        <p:spPr>
          <a:xfrm>
            <a:off x="7575079" y="2867686"/>
            <a:ext cx="3599716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AuthorizationServerTokenServices</a:t>
            </a:r>
            <a:endParaRPr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9516481" y="2074553"/>
            <a:ext cx="1658314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Authorization</a:t>
            </a:r>
          </a:p>
          <a:p>
            <a:pPr algn="ctr"/>
            <a:r>
              <a:rPr lang="en-US" altLang="ja-JP" dirty="0"/>
              <a:t>Endpoint</a:t>
            </a:r>
            <a:endParaRPr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575079" y="1605910"/>
            <a:ext cx="3330315" cy="278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7716616" y="4124103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ResourceServerTokenServices</a:t>
            </a:r>
            <a:endParaRPr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7721173" y="5708480"/>
            <a:ext cx="3316642" cy="44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Resource</a:t>
            </a:r>
            <a:endParaRPr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7232363" y="4538004"/>
            <a:ext cx="225166" cy="1445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966140" y="2959595"/>
            <a:ext cx="3316642" cy="4901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Service</a:t>
            </a:r>
            <a:endParaRPr lang="ja-JP" altLang="en-US" dirty="0"/>
          </a:p>
        </p:txBody>
      </p:sp>
      <p:cxnSp>
        <p:nvCxnSpPr>
          <p:cNvPr id="76" name="直線矢印コネクタ 75"/>
          <p:cNvCxnSpPr>
            <a:endCxn id="56" idx="0"/>
          </p:cNvCxnSpPr>
          <p:nvPr/>
        </p:nvCxnSpPr>
        <p:spPr>
          <a:xfrm flipH="1">
            <a:off x="2624461" y="1204735"/>
            <a:ext cx="2123340" cy="71209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6" idx="2"/>
            <a:endCxn id="71" idx="0"/>
          </p:cNvCxnSpPr>
          <p:nvPr/>
        </p:nvCxnSpPr>
        <p:spPr>
          <a:xfrm>
            <a:off x="2624461" y="2527531"/>
            <a:ext cx="0" cy="43206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71" idx="2"/>
            <a:endCxn id="57" idx="0"/>
          </p:cNvCxnSpPr>
          <p:nvPr/>
        </p:nvCxnSpPr>
        <p:spPr>
          <a:xfrm>
            <a:off x="2624461" y="3449713"/>
            <a:ext cx="0" cy="22597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70" idx="3"/>
            <a:endCxn id="105" idx="1"/>
          </p:cNvCxnSpPr>
          <p:nvPr/>
        </p:nvCxnSpPr>
        <p:spPr>
          <a:xfrm flipV="1">
            <a:off x="7457529" y="5255738"/>
            <a:ext cx="259087" cy="519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0" idx="3"/>
            <a:endCxn id="69" idx="1"/>
          </p:cNvCxnSpPr>
          <p:nvPr/>
        </p:nvCxnSpPr>
        <p:spPr>
          <a:xfrm>
            <a:off x="7457529" y="5260933"/>
            <a:ext cx="263644" cy="67017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57" idx="3"/>
            <a:endCxn id="70" idx="1"/>
          </p:cNvCxnSpPr>
          <p:nvPr/>
        </p:nvCxnSpPr>
        <p:spPr>
          <a:xfrm>
            <a:off x="4282782" y="3981043"/>
            <a:ext cx="2949581" cy="127989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57" idx="3"/>
            <a:endCxn id="66" idx="1"/>
          </p:cNvCxnSpPr>
          <p:nvPr/>
        </p:nvCxnSpPr>
        <p:spPr>
          <a:xfrm flipV="1">
            <a:off x="4282782" y="1744914"/>
            <a:ext cx="3292297" cy="223612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66" idx="1"/>
            <a:endCxn id="60" idx="0"/>
          </p:cNvCxnSpPr>
          <p:nvPr/>
        </p:nvCxnSpPr>
        <p:spPr>
          <a:xfrm>
            <a:off x="7575079" y="1744914"/>
            <a:ext cx="877586" cy="32963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endCxn id="65" idx="0"/>
          </p:cNvCxnSpPr>
          <p:nvPr/>
        </p:nvCxnSpPr>
        <p:spPr>
          <a:xfrm>
            <a:off x="7103717" y="1204735"/>
            <a:ext cx="3241921" cy="86981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60" idx="2"/>
            <a:endCxn id="63" idx="0"/>
          </p:cNvCxnSpPr>
          <p:nvPr/>
        </p:nvCxnSpPr>
        <p:spPr>
          <a:xfrm>
            <a:off x="8452665" y="2685255"/>
            <a:ext cx="922272" cy="1824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65" idx="2"/>
            <a:endCxn id="63" idx="0"/>
          </p:cNvCxnSpPr>
          <p:nvPr/>
        </p:nvCxnSpPr>
        <p:spPr>
          <a:xfrm flipH="1">
            <a:off x="9374937" y="2685255"/>
            <a:ext cx="970701" cy="1824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9680930" y="6159676"/>
            <a:ext cx="179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Resource server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9456824" y="3534176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560212" y="4429454"/>
            <a:ext cx="98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Client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95" name="直線矢印コネクタ 94"/>
          <p:cNvCxnSpPr>
            <a:stCxn id="47" idx="1"/>
            <a:endCxn id="48" idx="1"/>
          </p:cNvCxnSpPr>
          <p:nvPr/>
        </p:nvCxnSpPr>
        <p:spPr>
          <a:xfrm flipV="1">
            <a:off x="3687737" y="882958"/>
            <a:ext cx="1063807" cy="1783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6" name="グループ化 95"/>
          <p:cNvGrpSpPr/>
          <p:nvPr/>
        </p:nvGrpSpPr>
        <p:grpSpPr>
          <a:xfrm>
            <a:off x="869383" y="5091001"/>
            <a:ext cx="3495073" cy="1516402"/>
            <a:chOff x="1065326" y="5437027"/>
            <a:chExt cx="3495073" cy="1516402"/>
          </a:xfrm>
        </p:grpSpPr>
        <p:sp>
          <p:nvSpPr>
            <p:cNvPr id="97" name="正方形/長方形 96"/>
            <p:cNvSpPr/>
            <p:nvPr/>
          </p:nvSpPr>
          <p:spPr>
            <a:xfrm>
              <a:off x="1419599" y="5806358"/>
              <a:ext cx="2811288" cy="2537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Spring Security</a:t>
              </a:r>
              <a:endParaRPr kumimoji="1" lang="ja-JP" altLang="en-US" dirty="0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1419599" y="6170639"/>
              <a:ext cx="2811288" cy="2537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Spring </a:t>
              </a:r>
              <a:r>
                <a:rPr lang="en-US" altLang="ja-JP" dirty="0" smtClean="0"/>
                <a:t>Security OAuth</a:t>
              </a:r>
              <a:endParaRPr lang="ja-JP" altLang="en-US" dirty="0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1419599" y="6540833"/>
              <a:ext cx="2811288" cy="2537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Implemented by Developer</a:t>
              </a:r>
              <a:endParaRPr lang="ja-JP" altLang="en-US" dirty="0"/>
            </a:p>
          </p:txBody>
        </p:sp>
        <p:sp>
          <p:nvSpPr>
            <p:cNvPr id="100" name="角丸四角形 99"/>
            <p:cNvSpPr/>
            <p:nvPr/>
          </p:nvSpPr>
          <p:spPr>
            <a:xfrm>
              <a:off x="1065326" y="5437027"/>
              <a:ext cx="3495073" cy="151640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テキスト ボックス 100"/>
          <p:cNvSpPr txBox="1"/>
          <p:nvPr/>
        </p:nvSpPr>
        <p:spPr>
          <a:xfrm>
            <a:off x="2224486" y="5061792"/>
            <a:ext cx="179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Legend</a:t>
            </a:r>
            <a:endParaRPr kumimoji="1" lang="ja-JP" altLang="en-US" dirty="0"/>
          </a:p>
        </p:txBody>
      </p:sp>
      <p:sp>
        <p:nvSpPr>
          <p:cNvPr id="102" name="線吹き出し 2 (枠付き) 101"/>
          <p:cNvSpPr/>
          <p:nvPr/>
        </p:nvSpPr>
        <p:spPr>
          <a:xfrm>
            <a:off x="4804643" y="5310646"/>
            <a:ext cx="1927664" cy="553092"/>
          </a:xfrm>
          <a:prstGeom prst="borderCallout2">
            <a:avLst>
              <a:gd name="adj1" fmla="val 18750"/>
              <a:gd name="adj2" fmla="val -4793"/>
              <a:gd name="adj3" fmla="val 18750"/>
              <a:gd name="adj4" fmla="val -16667"/>
              <a:gd name="adj5" fmla="val -142897"/>
              <a:gd name="adj6" fmla="val 3658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Resource access</a:t>
            </a:r>
            <a:r>
              <a:rPr lang="ja-JP" altLang="en-US" dirty="0" smtClean="0"/>
              <a:t>　</a:t>
            </a:r>
            <a:r>
              <a:rPr lang="en-US" altLang="ja-JP" dirty="0"/>
              <a:t> request</a:t>
            </a:r>
          </a:p>
        </p:txBody>
      </p:sp>
      <p:sp>
        <p:nvSpPr>
          <p:cNvPr id="103" name="線吹き出し 2 (枠付き) 102"/>
          <p:cNvSpPr/>
          <p:nvPr/>
        </p:nvSpPr>
        <p:spPr>
          <a:xfrm>
            <a:off x="4502263" y="1696433"/>
            <a:ext cx="2218256" cy="778308"/>
          </a:xfrm>
          <a:prstGeom prst="borderCallout2">
            <a:avLst>
              <a:gd name="adj1" fmla="val 43425"/>
              <a:gd name="adj2" fmla="val 104587"/>
              <a:gd name="adj3" fmla="val 40958"/>
              <a:gd name="adj4" fmla="val 113157"/>
              <a:gd name="adj5" fmla="val -52740"/>
              <a:gd name="adj6" fmla="val 14056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Resource owner authentication/</a:t>
            </a:r>
          </a:p>
          <a:p>
            <a:pPr algn="ctr"/>
            <a:r>
              <a:rPr lang="en-US" altLang="ja-JP" dirty="0" smtClean="0"/>
              <a:t>Authorization request </a:t>
            </a:r>
            <a:endParaRPr lang="en-US" altLang="ja-JP" dirty="0"/>
          </a:p>
        </p:txBody>
      </p:sp>
      <p:sp>
        <p:nvSpPr>
          <p:cNvPr id="104" name="線吹き出し 2 (枠付き) 103"/>
          <p:cNvSpPr/>
          <p:nvPr/>
        </p:nvSpPr>
        <p:spPr>
          <a:xfrm>
            <a:off x="5234556" y="3414132"/>
            <a:ext cx="2307311" cy="778308"/>
          </a:xfrm>
          <a:prstGeom prst="borderCallout2">
            <a:avLst>
              <a:gd name="adj1" fmla="val 67974"/>
              <a:gd name="adj2" fmla="val -1236"/>
              <a:gd name="adj3" fmla="val 69014"/>
              <a:gd name="adj4" fmla="val -6202"/>
              <a:gd name="adj5" fmla="val 24209"/>
              <a:gd name="adj6" fmla="val -1818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Client authentication/</a:t>
            </a:r>
          </a:p>
          <a:p>
            <a:pPr algn="ctr"/>
            <a:r>
              <a:rPr lang="en-US" altLang="ja-JP" dirty="0" smtClean="0"/>
              <a:t>Access token request </a:t>
            </a:r>
            <a:endParaRPr lang="en-US" altLang="ja-JP" dirty="0"/>
          </a:p>
        </p:txBody>
      </p:sp>
      <p:sp>
        <p:nvSpPr>
          <p:cNvPr id="105" name="正方形/長方形 104"/>
          <p:cNvSpPr/>
          <p:nvPr/>
        </p:nvSpPr>
        <p:spPr>
          <a:xfrm>
            <a:off x="7716616" y="4950387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OAuth2AuthenticationManager</a:t>
            </a:r>
            <a:endParaRPr lang="ja-JP" altLang="en-US" dirty="0"/>
          </a:p>
        </p:txBody>
      </p:sp>
      <p:cxnSp>
        <p:nvCxnSpPr>
          <p:cNvPr id="106" name="直線矢印コネクタ 105"/>
          <p:cNvCxnSpPr>
            <a:stCxn id="105" idx="0"/>
            <a:endCxn id="68" idx="2"/>
          </p:cNvCxnSpPr>
          <p:nvPr/>
        </p:nvCxnSpPr>
        <p:spPr>
          <a:xfrm flipV="1">
            <a:off x="9374937" y="4734805"/>
            <a:ext cx="0" cy="21558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3821254" y="1056562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828163" y="1054147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6066429" y="265219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</a:t>
            </a:r>
            <a:endParaRPr lang="en-US" altLang="ja-JP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013217" y="442660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80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455720" y="1549215"/>
            <a:ext cx="9277498" cy="45979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235" name="正方形/長方形 234"/>
          <p:cNvSpPr/>
          <p:nvPr/>
        </p:nvSpPr>
        <p:spPr>
          <a:xfrm>
            <a:off x="2565158" y="1687723"/>
            <a:ext cx="6886286" cy="456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5169307" y="1727968"/>
            <a:ext cx="16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>
          <a:xfrm>
            <a:off x="5549498" y="822974"/>
            <a:ext cx="2723455" cy="5146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59" name="正方形/長方形 58"/>
          <p:cNvSpPr/>
          <p:nvPr/>
        </p:nvSpPr>
        <p:spPr>
          <a:xfrm>
            <a:off x="2782476" y="3647422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ClientDetailsService</a:t>
            </a:r>
            <a:endParaRPr lang="en-US" altLang="ja-JP" i="1" dirty="0"/>
          </a:p>
        </p:txBody>
      </p:sp>
      <p:sp>
        <p:nvSpPr>
          <p:cNvPr id="68" name="正方形/長方形 67"/>
          <p:cNvSpPr/>
          <p:nvPr/>
        </p:nvSpPr>
        <p:spPr>
          <a:xfrm>
            <a:off x="6122355" y="3647421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UserApprovalHandler</a:t>
            </a:r>
            <a:endParaRPr lang="en-US" altLang="ja-JP" i="1" dirty="0"/>
          </a:p>
        </p:txBody>
      </p:sp>
      <p:sp>
        <p:nvSpPr>
          <p:cNvPr id="81" name="正方形/長方形 80"/>
          <p:cNvSpPr/>
          <p:nvPr/>
        </p:nvSpPr>
        <p:spPr>
          <a:xfrm>
            <a:off x="6122354" y="5237851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dirty="0" err="1" smtClean="0"/>
              <a:t>ApprovalStore</a:t>
            </a:r>
            <a:endParaRPr lang="en-US" altLang="ja-JP" dirty="0"/>
          </a:p>
        </p:txBody>
      </p:sp>
      <p:sp>
        <p:nvSpPr>
          <p:cNvPr id="104" name="正方形/長方形 103"/>
          <p:cNvSpPr/>
          <p:nvPr/>
        </p:nvSpPr>
        <p:spPr>
          <a:xfrm>
            <a:off x="6122355" y="4442636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ApprovalStore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UserApprovalHandler</a:t>
            </a:r>
            <a:endParaRPr lang="en-US" altLang="ja-JP" dirty="0"/>
          </a:p>
        </p:txBody>
      </p:sp>
      <p:cxnSp>
        <p:nvCxnSpPr>
          <p:cNvPr id="105" name="直線矢印コネクタ 104"/>
          <p:cNvCxnSpPr>
            <a:stCxn id="104" idx="0"/>
            <a:endCxn id="68" idx="2"/>
          </p:cNvCxnSpPr>
          <p:nvPr/>
        </p:nvCxnSpPr>
        <p:spPr>
          <a:xfrm flipV="1">
            <a:off x="7616971" y="4146485"/>
            <a:ext cx="0" cy="296151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104" idx="2"/>
            <a:endCxn id="81" idx="0"/>
          </p:cNvCxnSpPr>
          <p:nvPr/>
        </p:nvCxnSpPr>
        <p:spPr>
          <a:xfrm>
            <a:off x="7616971" y="4941700"/>
            <a:ext cx="0" cy="29615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直線矢印コネクタ 194"/>
          <p:cNvCxnSpPr>
            <a:stCxn id="66" idx="2"/>
            <a:endCxn id="68" idx="0"/>
          </p:cNvCxnSpPr>
          <p:nvPr/>
        </p:nvCxnSpPr>
        <p:spPr>
          <a:xfrm flipH="1">
            <a:off x="7616971" y="3051840"/>
            <a:ext cx="1" cy="59558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>
            <a:stCxn id="66" idx="1"/>
            <a:endCxn id="31" idx="3"/>
          </p:cNvCxnSpPr>
          <p:nvPr/>
        </p:nvCxnSpPr>
        <p:spPr>
          <a:xfrm flipH="1" flipV="1">
            <a:off x="5771710" y="2711583"/>
            <a:ext cx="350645" cy="649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テキスト ボックス 241"/>
          <p:cNvSpPr txBox="1"/>
          <p:nvPr/>
        </p:nvSpPr>
        <p:spPr>
          <a:xfrm>
            <a:off x="8162671" y="5758315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8211132" y="106447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244" name="テキスト ボックス 243"/>
          <p:cNvSpPr txBox="1"/>
          <p:nvPr/>
        </p:nvSpPr>
        <p:spPr>
          <a:xfrm>
            <a:off x="7650845" y="3200496"/>
            <a:ext cx="99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(3), (7)</a:t>
            </a:r>
            <a:endParaRPr lang="en-US" altLang="ja-JP" dirty="0"/>
          </a:p>
        </p:txBody>
      </p:sp>
      <p:sp>
        <p:nvSpPr>
          <p:cNvPr id="247" name="テキスト ボックス 246"/>
          <p:cNvSpPr txBox="1"/>
          <p:nvPr/>
        </p:nvSpPr>
        <p:spPr>
          <a:xfrm>
            <a:off x="3829118" y="320000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  <p:sp>
        <p:nvSpPr>
          <p:cNvPr id="22" name="角丸四角形 21"/>
          <p:cNvSpPr/>
          <p:nvPr/>
        </p:nvSpPr>
        <p:spPr>
          <a:xfrm>
            <a:off x="8793138" y="823200"/>
            <a:ext cx="1835555" cy="54191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Client</a:t>
            </a:r>
            <a:endParaRPr lang="en-US" altLang="ja-JP" sz="1600" dirty="0"/>
          </a:p>
        </p:txBody>
      </p:sp>
      <p:sp>
        <p:nvSpPr>
          <p:cNvPr id="23" name="角丸四角形 22"/>
          <p:cNvSpPr/>
          <p:nvPr/>
        </p:nvSpPr>
        <p:spPr>
          <a:xfrm>
            <a:off x="1878388" y="823201"/>
            <a:ext cx="1835555" cy="5146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Resource owner</a:t>
            </a:r>
            <a:endParaRPr lang="en-US" altLang="ja-JP" sz="16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829118" y="71718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(6)</a:t>
            </a:r>
            <a:endParaRPr lang="en-US" altLang="ja-JP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829118" y="120028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(5)</a:t>
            </a:r>
            <a:endParaRPr lang="en-US" altLang="ja-JP" dirty="0"/>
          </a:p>
        </p:txBody>
      </p:sp>
      <p:cxnSp>
        <p:nvCxnSpPr>
          <p:cNvPr id="70" name="カギ線コネクタ 69"/>
          <p:cNvCxnSpPr/>
          <p:nvPr/>
        </p:nvCxnSpPr>
        <p:spPr>
          <a:xfrm rot="10800000">
            <a:off x="3713947" y="1220692"/>
            <a:ext cx="1909389" cy="1182160"/>
          </a:xfrm>
          <a:prstGeom prst="bentConnector3">
            <a:avLst>
              <a:gd name="adj1" fmla="val -683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6122355" y="2384319"/>
            <a:ext cx="2989234" cy="6675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altLang="ja-JP" dirty="0" err="1" smtClean="0"/>
              <a:t>AuthorizationEndpoint</a:t>
            </a:r>
            <a:endParaRPr lang="en-US" altLang="ja-JP" dirty="0"/>
          </a:p>
        </p:txBody>
      </p:sp>
      <p:cxnSp>
        <p:nvCxnSpPr>
          <p:cNvPr id="38" name="カギ線コネクタ 37"/>
          <p:cNvCxnSpPr>
            <a:stCxn id="23" idx="3"/>
          </p:cNvCxnSpPr>
          <p:nvPr/>
        </p:nvCxnSpPr>
        <p:spPr>
          <a:xfrm>
            <a:off x="3713943" y="1080511"/>
            <a:ext cx="2587797" cy="1303809"/>
          </a:xfrm>
          <a:prstGeom prst="bentConnector3">
            <a:avLst>
              <a:gd name="adj1" fmla="val 100058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カギ線コネクタ 2"/>
          <p:cNvCxnSpPr>
            <a:stCxn id="22" idx="1"/>
          </p:cNvCxnSpPr>
          <p:nvPr/>
        </p:nvCxnSpPr>
        <p:spPr>
          <a:xfrm rot="10800000" flipV="1">
            <a:off x="7842378" y="1094157"/>
            <a:ext cx="950761" cy="1318351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782476" y="2377822"/>
            <a:ext cx="2989234" cy="6675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altLang="ja-JP" dirty="0" err="1"/>
              <a:t>AccessConfirmationController</a:t>
            </a:r>
            <a:endParaRPr lang="en-US" altLang="ja-JP" i="1" dirty="0"/>
          </a:p>
        </p:txBody>
      </p:sp>
      <p:cxnSp>
        <p:nvCxnSpPr>
          <p:cNvPr id="34" name="カギ線コネクタ 33"/>
          <p:cNvCxnSpPr>
            <a:endCxn id="59" idx="0"/>
          </p:cNvCxnSpPr>
          <p:nvPr/>
        </p:nvCxnSpPr>
        <p:spPr>
          <a:xfrm rot="5400000">
            <a:off x="5358767" y="1970166"/>
            <a:ext cx="595582" cy="275893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5741670" y="2213805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652385" y="2371494"/>
            <a:ext cx="222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en-US" altLang="ja-JP" i="1" dirty="0" smtClean="0"/>
              <a:t>/</a:t>
            </a:r>
            <a:r>
              <a:rPr lang="en-US" altLang="ja-JP" i="1" dirty="0" err="1" smtClean="0"/>
              <a:t>oauth</a:t>
            </a:r>
            <a:r>
              <a:rPr lang="en-US" altLang="ja-JP" i="1" dirty="0" smtClean="0"/>
              <a:t>/authorize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055638" y="2362043"/>
            <a:ext cx="257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en-US" altLang="ja-JP" i="1" dirty="0" smtClean="0"/>
              <a:t>/</a:t>
            </a:r>
            <a:r>
              <a:rPr lang="en-US" altLang="ja-JP" i="1" dirty="0" err="1" smtClean="0"/>
              <a:t>oauth</a:t>
            </a:r>
            <a:r>
              <a:rPr lang="en-US" altLang="ja-JP" i="1" dirty="0" smtClean="0"/>
              <a:t>/</a:t>
            </a:r>
            <a:r>
              <a:rPr lang="en-US" altLang="ja-JP" i="1" dirty="0" err="1" smtClean="0"/>
              <a:t>confirm_access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7708697" y="488892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(8)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574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460500" y="812237"/>
            <a:ext cx="9272718" cy="45979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8162671" y="5021336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367673" y="113517"/>
            <a:ext cx="1835555" cy="5146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Client</a:t>
            </a:r>
            <a:endParaRPr lang="en-US" altLang="ja-JP" sz="1600" dirty="0"/>
          </a:p>
        </p:txBody>
      </p:sp>
      <p:sp>
        <p:nvSpPr>
          <p:cNvPr id="59" name="正方形/長方形 58"/>
          <p:cNvSpPr/>
          <p:nvPr/>
        </p:nvSpPr>
        <p:spPr>
          <a:xfrm>
            <a:off x="6513460" y="1648992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ClientDetailsService</a:t>
            </a:r>
            <a:endParaRPr lang="en-US" altLang="ja-JP" i="1" dirty="0"/>
          </a:p>
        </p:txBody>
      </p:sp>
      <p:sp>
        <p:nvSpPr>
          <p:cNvPr id="62" name="正方形/長方形 61"/>
          <p:cNvSpPr/>
          <p:nvPr/>
        </p:nvSpPr>
        <p:spPr>
          <a:xfrm>
            <a:off x="6513460" y="3477799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DefaultTokenServices</a:t>
            </a:r>
            <a:endParaRPr lang="en-US" altLang="ja-JP" dirty="0"/>
          </a:p>
        </p:txBody>
      </p:sp>
      <p:sp>
        <p:nvSpPr>
          <p:cNvPr id="63" name="正方形/長方形 62"/>
          <p:cNvSpPr/>
          <p:nvPr/>
        </p:nvSpPr>
        <p:spPr>
          <a:xfrm>
            <a:off x="2790835" y="1647341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TokenEndpoint</a:t>
            </a:r>
            <a:endParaRPr lang="en-US" altLang="ja-JP" dirty="0"/>
          </a:p>
        </p:txBody>
      </p:sp>
      <p:sp>
        <p:nvSpPr>
          <p:cNvPr id="65" name="正方形/長方形 64"/>
          <p:cNvSpPr/>
          <p:nvPr/>
        </p:nvSpPr>
        <p:spPr>
          <a:xfrm>
            <a:off x="2790835" y="2562570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TokenGranter</a:t>
            </a:r>
            <a:endParaRPr lang="en-US" altLang="ja-JP" i="1" dirty="0"/>
          </a:p>
        </p:txBody>
      </p:sp>
      <p:sp>
        <p:nvSpPr>
          <p:cNvPr id="70" name="正方形/長方形 69"/>
          <p:cNvSpPr/>
          <p:nvPr/>
        </p:nvSpPr>
        <p:spPr>
          <a:xfrm>
            <a:off x="6245642" y="2562570"/>
            <a:ext cx="352487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AuthorizationServerTokenServices</a:t>
            </a:r>
            <a:endParaRPr lang="en-US" altLang="ja-JP" i="1" dirty="0"/>
          </a:p>
        </p:txBody>
      </p:sp>
      <p:cxnSp>
        <p:nvCxnSpPr>
          <p:cNvPr id="106" name="直線矢印コネクタ 105"/>
          <p:cNvCxnSpPr>
            <a:stCxn id="63" idx="2"/>
            <a:endCxn id="65" idx="0"/>
          </p:cNvCxnSpPr>
          <p:nvPr/>
        </p:nvCxnSpPr>
        <p:spPr>
          <a:xfrm>
            <a:off x="4285451" y="2146405"/>
            <a:ext cx="0" cy="41616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2790835" y="3477799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AbstractTokenGranter</a:t>
            </a:r>
            <a:endParaRPr lang="en-US" altLang="ja-JP" dirty="0"/>
          </a:p>
        </p:txBody>
      </p:sp>
      <p:cxnSp>
        <p:nvCxnSpPr>
          <p:cNvPr id="86" name="カギ線コネクタ 85"/>
          <p:cNvCxnSpPr>
            <a:stCxn id="71" idx="2"/>
            <a:endCxn id="70" idx="0"/>
          </p:cNvCxnSpPr>
          <p:nvPr/>
        </p:nvCxnSpPr>
        <p:spPr>
          <a:xfrm rot="5400000" flipH="1" flipV="1">
            <a:off x="5439617" y="1408403"/>
            <a:ext cx="1414293" cy="3722627"/>
          </a:xfrm>
          <a:prstGeom prst="bentConnector5">
            <a:avLst>
              <a:gd name="adj1" fmla="val -16164"/>
              <a:gd name="adj2" fmla="val 46403"/>
              <a:gd name="adj3" fmla="val 116164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6513462" y="4391377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dirty="0" err="1" smtClean="0"/>
              <a:t>TokenStore</a:t>
            </a:r>
            <a:endParaRPr lang="en-US" altLang="ja-JP" dirty="0"/>
          </a:p>
        </p:txBody>
      </p:sp>
      <p:cxnSp>
        <p:nvCxnSpPr>
          <p:cNvPr id="113" name="直線矢印コネクタ 112"/>
          <p:cNvCxnSpPr>
            <a:stCxn id="62" idx="0"/>
            <a:endCxn id="70" idx="2"/>
          </p:cNvCxnSpPr>
          <p:nvPr/>
        </p:nvCxnSpPr>
        <p:spPr>
          <a:xfrm flipV="1">
            <a:off x="8008077" y="3061634"/>
            <a:ext cx="1" cy="416165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62" idx="2"/>
            <a:endCxn id="92" idx="0"/>
          </p:cNvCxnSpPr>
          <p:nvPr/>
        </p:nvCxnSpPr>
        <p:spPr>
          <a:xfrm>
            <a:off x="8008077" y="3976863"/>
            <a:ext cx="1" cy="41451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直線矢印コネクタ 189"/>
          <p:cNvCxnSpPr>
            <a:stCxn id="71" idx="0"/>
            <a:endCxn id="65" idx="2"/>
          </p:cNvCxnSpPr>
          <p:nvPr/>
        </p:nvCxnSpPr>
        <p:spPr>
          <a:xfrm flipV="1">
            <a:off x="4285451" y="3061634"/>
            <a:ext cx="0" cy="416165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>
            <a:stCxn id="63" idx="3"/>
            <a:endCxn id="59" idx="1"/>
          </p:cNvCxnSpPr>
          <p:nvPr/>
        </p:nvCxnSpPr>
        <p:spPr>
          <a:xfrm>
            <a:off x="5780067" y="1896873"/>
            <a:ext cx="733393" cy="165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カギ線コネクタ 208"/>
          <p:cNvCxnSpPr>
            <a:stCxn id="62" idx="3"/>
            <a:endCxn id="59" idx="3"/>
          </p:cNvCxnSpPr>
          <p:nvPr/>
        </p:nvCxnSpPr>
        <p:spPr>
          <a:xfrm flipV="1">
            <a:off x="9502694" y="1898524"/>
            <a:ext cx="12700" cy="1828807"/>
          </a:xfrm>
          <a:prstGeom prst="bentConnector3">
            <a:avLst>
              <a:gd name="adj1" fmla="val 4000000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450977" y="950744"/>
            <a:ext cx="3668948" cy="456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41938" y="993213"/>
            <a:ext cx="16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cxnSp>
        <p:nvCxnSpPr>
          <p:cNvPr id="186" name="直線矢印コネクタ 185"/>
          <p:cNvCxnSpPr>
            <a:stCxn id="7" idx="2"/>
            <a:endCxn id="63" idx="0"/>
          </p:cNvCxnSpPr>
          <p:nvPr/>
        </p:nvCxnSpPr>
        <p:spPr>
          <a:xfrm>
            <a:off x="4285451" y="628137"/>
            <a:ext cx="0" cy="101920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319326" y="59126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119925" y="135366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319326" y="217019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</a:t>
            </a:r>
            <a:endParaRPr lang="en-US" altLang="ja-JP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319326" y="420671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67064" y="398695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(5)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0558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5102882" y="480348"/>
            <a:ext cx="1835555" cy="5146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Client</a:t>
            </a:r>
            <a:endParaRPr lang="en-US" altLang="ja-JP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76197" y="1509588"/>
            <a:ext cx="11976099" cy="50558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8342990" y="5629654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 err="1" smtClean="0"/>
              <a:t>ResourceServerTokenServices</a:t>
            </a:r>
            <a:endParaRPr lang="en-US" altLang="ja-JP" i="1" dirty="0"/>
          </a:p>
        </p:txBody>
      </p:sp>
      <p:sp>
        <p:nvSpPr>
          <p:cNvPr id="52" name="正方形/長方形 51"/>
          <p:cNvSpPr/>
          <p:nvPr/>
        </p:nvSpPr>
        <p:spPr>
          <a:xfrm>
            <a:off x="4897239" y="5623553"/>
            <a:ext cx="2246840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Resource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095698" y="6152670"/>
            <a:ext cx="201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Resource server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52171" y="1864056"/>
            <a:ext cx="11536979" cy="35207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4364940" y="230445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OAuth2Authentication</a:t>
            </a:r>
          </a:p>
          <a:p>
            <a:pPr algn="ctr"/>
            <a:r>
              <a:rPr lang="en-US" altLang="ja-JP" dirty="0" err="1" smtClean="0"/>
              <a:t>ProcessingFilter</a:t>
            </a:r>
            <a:endParaRPr lang="en-US" altLang="ja-JP" dirty="0"/>
          </a:p>
        </p:txBody>
      </p:sp>
      <p:sp>
        <p:nvSpPr>
          <p:cNvPr id="56" name="正方形/長方形 55"/>
          <p:cNvSpPr/>
          <p:nvPr/>
        </p:nvSpPr>
        <p:spPr>
          <a:xfrm>
            <a:off x="8324803" y="349993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OAuth2AuthenticationManager</a:t>
            </a:r>
          </a:p>
        </p:txBody>
      </p:sp>
      <p:cxnSp>
        <p:nvCxnSpPr>
          <p:cNvPr id="82" name="直線矢印コネクタ 81"/>
          <p:cNvCxnSpPr>
            <a:stCxn id="51" idx="3"/>
            <a:endCxn id="37" idx="1"/>
          </p:cNvCxnSpPr>
          <p:nvPr/>
        </p:nvCxnSpPr>
        <p:spPr>
          <a:xfrm flipV="1">
            <a:off x="7681582" y="2548322"/>
            <a:ext cx="643221" cy="566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テキスト ボックス 201"/>
          <p:cNvSpPr txBox="1"/>
          <p:nvPr/>
        </p:nvSpPr>
        <p:spPr>
          <a:xfrm>
            <a:off x="10170982" y="1847881"/>
            <a:ext cx="175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750565" y="2185885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502516" y="461105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  <p:sp>
        <p:nvSpPr>
          <p:cNvPr id="37" name="正方形/長方形 36"/>
          <p:cNvSpPr/>
          <p:nvPr/>
        </p:nvSpPr>
        <p:spPr>
          <a:xfrm>
            <a:off x="8324803" y="2298790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&lt;interface&gt;</a:t>
            </a:r>
          </a:p>
          <a:p>
            <a:pPr algn="ctr"/>
            <a:r>
              <a:rPr lang="en-US" altLang="ja-JP" dirty="0" err="1"/>
              <a:t>AuthenticationManager</a:t>
            </a:r>
            <a:endParaRPr lang="en-US" altLang="ja-JP" dirty="0"/>
          </a:p>
        </p:txBody>
      </p:sp>
      <p:cxnSp>
        <p:nvCxnSpPr>
          <p:cNvPr id="43" name="直線矢印コネクタ 42"/>
          <p:cNvCxnSpPr>
            <a:stCxn id="56" idx="0"/>
            <a:endCxn id="37" idx="2"/>
          </p:cNvCxnSpPr>
          <p:nvPr/>
        </p:nvCxnSpPr>
        <p:spPr>
          <a:xfrm flipV="1">
            <a:off x="9983124" y="2797854"/>
            <a:ext cx="0" cy="702082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365570" y="2306914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 err="1" smtClean="0"/>
              <a:t>AuthenticationEntryPoint</a:t>
            </a:r>
            <a:endParaRPr lang="en-US" altLang="ja-JP" i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06420" y="1959289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(2’)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>
          <a:xfrm>
            <a:off x="365570" y="394441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&lt;interface&gt;</a:t>
            </a:r>
          </a:p>
          <a:p>
            <a:pPr algn="ctr"/>
            <a:r>
              <a:rPr lang="en-US" altLang="ja-JP" i="1" dirty="0" err="1" smtClean="0"/>
              <a:t>AccessDeniedHandler</a:t>
            </a:r>
            <a:endParaRPr lang="en-US" altLang="ja-JP" i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06420" y="359619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(3’)</a:t>
            </a:r>
            <a:endParaRPr lang="en-US" altLang="ja-JP" dirty="0"/>
          </a:p>
        </p:txBody>
      </p:sp>
      <p:cxnSp>
        <p:nvCxnSpPr>
          <p:cNvPr id="28" name="直線矢印コネクタ 27"/>
          <p:cNvCxnSpPr>
            <a:stCxn id="27" idx="3"/>
            <a:endCxn id="51" idx="1"/>
          </p:cNvCxnSpPr>
          <p:nvPr/>
        </p:nvCxnSpPr>
        <p:spPr>
          <a:xfrm flipV="1">
            <a:off x="3682212" y="2553988"/>
            <a:ext cx="682728" cy="245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4362339" y="394441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ExceptionTranslationFilter</a:t>
            </a:r>
            <a:endParaRPr lang="en-US" altLang="ja-JP" dirty="0"/>
          </a:p>
        </p:txBody>
      </p:sp>
      <p:cxnSp>
        <p:nvCxnSpPr>
          <p:cNvPr id="47" name="直線矢印コネクタ 46"/>
          <p:cNvCxnSpPr>
            <a:stCxn id="51" idx="2"/>
            <a:endCxn id="44" idx="0"/>
          </p:cNvCxnSpPr>
          <p:nvPr/>
        </p:nvCxnSpPr>
        <p:spPr>
          <a:xfrm flipH="1">
            <a:off x="6020660" y="2803520"/>
            <a:ext cx="2601" cy="11408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25" idx="3"/>
            <a:endCxn id="44" idx="1"/>
          </p:cNvCxnSpPr>
          <p:nvPr/>
        </p:nvCxnSpPr>
        <p:spPr>
          <a:xfrm>
            <a:off x="3682212" y="4193948"/>
            <a:ext cx="680127" cy="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7" idx="2"/>
            <a:endCxn id="51" idx="0"/>
          </p:cNvCxnSpPr>
          <p:nvPr/>
        </p:nvCxnSpPr>
        <p:spPr>
          <a:xfrm>
            <a:off x="6020660" y="994968"/>
            <a:ext cx="2601" cy="13094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4" idx="2"/>
            <a:endCxn id="52" idx="0"/>
          </p:cNvCxnSpPr>
          <p:nvPr/>
        </p:nvCxnSpPr>
        <p:spPr>
          <a:xfrm flipH="1">
            <a:off x="6020659" y="4443480"/>
            <a:ext cx="1" cy="118007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502516" y="1949833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cxnSp>
        <p:nvCxnSpPr>
          <p:cNvPr id="22" name="直線矢印コネクタ 21"/>
          <p:cNvCxnSpPr>
            <a:stCxn id="56" idx="2"/>
            <a:endCxn id="53" idx="0"/>
          </p:cNvCxnSpPr>
          <p:nvPr/>
        </p:nvCxnSpPr>
        <p:spPr>
          <a:xfrm>
            <a:off x="9983124" y="3999000"/>
            <a:ext cx="18187" cy="163065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5502516" y="3611852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</a:t>
            </a:r>
            <a:endParaRPr lang="en-US" altLang="ja-JP" dirty="0"/>
          </a:p>
        </p:txBody>
      </p:sp>
      <p:sp>
        <p:nvSpPr>
          <p:cNvPr id="114" name="正方形/長方形 113"/>
          <p:cNvSpPr/>
          <p:nvPr/>
        </p:nvSpPr>
        <p:spPr>
          <a:xfrm>
            <a:off x="365570" y="3110074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OAuth2AuthenticationEntryPoint</a:t>
            </a:r>
          </a:p>
        </p:txBody>
      </p:sp>
      <p:sp>
        <p:nvSpPr>
          <p:cNvPr id="120" name="正方形/長方形 119"/>
          <p:cNvSpPr/>
          <p:nvPr/>
        </p:nvSpPr>
        <p:spPr>
          <a:xfrm>
            <a:off x="365570" y="473487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OAuth2AccessDeniedHandler</a:t>
            </a:r>
            <a:endParaRPr lang="en-US" altLang="ja-JP" dirty="0"/>
          </a:p>
        </p:txBody>
      </p:sp>
      <p:cxnSp>
        <p:nvCxnSpPr>
          <p:cNvPr id="128" name="直線矢印コネクタ 127"/>
          <p:cNvCxnSpPr>
            <a:stCxn id="114" idx="0"/>
            <a:endCxn id="27" idx="2"/>
          </p:cNvCxnSpPr>
          <p:nvPr/>
        </p:nvCxnSpPr>
        <p:spPr>
          <a:xfrm flipV="1">
            <a:off x="2023891" y="2805978"/>
            <a:ext cx="0" cy="304096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stCxn id="120" idx="0"/>
            <a:endCxn id="25" idx="2"/>
          </p:cNvCxnSpPr>
          <p:nvPr/>
        </p:nvCxnSpPr>
        <p:spPr>
          <a:xfrm flipV="1">
            <a:off x="2023891" y="4443480"/>
            <a:ext cx="0" cy="291396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98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400050" y="1100380"/>
            <a:ext cx="8263183" cy="563978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9061743" y="4323857"/>
            <a:ext cx="2844800" cy="7081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9061743" y="3275362"/>
            <a:ext cx="2844800" cy="6993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Resource </a:t>
            </a:r>
            <a:r>
              <a:rPr lang="en-US" altLang="ja-JP" sz="1600" dirty="0" smtClean="0">
                <a:solidFill>
                  <a:schemeClr val="bg1"/>
                </a:solidFill>
              </a:rPr>
              <a:t>server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361996" y="6349042"/>
            <a:ext cx="100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Client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94350" y="4494333"/>
            <a:ext cx="3314880" cy="374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OAuth2RestTemplate</a:t>
            </a:r>
          </a:p>
        </p:txBody>
      </p:sp>
      <p:cxnSp>
        <p:nvCxnSpPr>
          <p:cNvPr id="100" name="カギ線コネクタ 99"/>
          <p:cNvCxnSpPr/>
          <p:nvPr/>
        </p:nvCxnSpPr>
        <p:spPr>
          <a:xfrm flipV="1">
            <a:off x="4010799" y="3559031"/>
            <a:ext cx="5050944" cy="1003472"/>
          </a:xfrm>
          <a:prstGeom prst="bentConnector3">
            <a:avLst>
              <a:gd name="adj1" fmla="val 9896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687720" y="5195569"/>
            <a:ext cx="3316642" cy="538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&lt;interface&gt;</a:t>
            </a:r>
          </a:p>
          <a:p>
            <a:pPr algn="ctr"/>
            <a:r>
              <a:rPr lang="en-US" altLang="ja-JP" i="1" dirty="0"/>
              <a:t>OAuth2ClientContext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718738" y="94439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14" name="正方形/長方形 13"/>
          <p:cNvSpPr/>
          <p:nvPr/>
        </p:nvSpPr>
        <p:spPr>
          <a:xfrm>
            <a:off x="791317" y="1296926"/>
            <a:ext cx="3628239" cy="733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947116" y="1441256"/>
            <a:ext cx="3316642" cy="446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OAuth2ClientContextFilter</a:t>
            </a:r>
            <a:endParaRPr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1183037" y="208383"/>
            <a:ext cx="2844800" cy="69931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903530" y="4434707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 err="1" smtClean="0"/>
              <a:t>AccessTokenProvider</a:t>
            </a:r>
            <a:endParaRPr lang="en-US" altLang="ja-JP" i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521478" y="2907680"/>
            <a:ext cx="4148380" cy="414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Service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15" idx="2"/>
            <a:endCxn id="44" idx="0"/>
          </p:cNvCxnSpPr>
          <p:nvPr/>
        </p:nvCxnSpPr>
        <p:spPr>
          <a:xfrm flipH="1">
            <a:off x="2595668" y="1887270"/>
            <a:ext cx="9769" cy="35244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直線矢印コネクタ 268"/>
          <p:cNvCxnSpPr>
            <a:stCxn id="16" idx="2"/>
            <a:endCxn id="15" idx="0"/>
          </p:cNvCxnSpPr>
          <p:nvPr/>
        </p:nvCxnSpPr>
        <p:spPr>
          <a:xfrm>
            <a:off x="2605437" y="907696"/>
            <a:ext cx="0" cy="53356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直線矢印コネクタ 274"/>
          <p:cNvCxnSpPr/>
          <p:nvPr/>
        </p:nvCxnSpPr>
        <p:spPr>
          <a:xfrm flipH="1">
            <a:off x="2353359" y="3332036"/>
            <a:ext cx="17284" cy="32824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3" name="テキスト ボックス 292"/>
          <p:cNvSpPr txBox="1"/>
          <p:nvPr/>
        </p:nvSpPr>
        <p:spPr>
          <a:xfrm>
            <a:off x="2483066" y="332254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(2)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17" name="テキスト ボックス 316"/>
          <p:cNvSpPr txBox="1"/>
          <p:nvPr/>
        </p:nvSpPr>
        <p:spPr>
          <a:xfrm>
            <a:off x="2461254" y="483550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(3)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4341309" y="464533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(4)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22" name="テキスト ボックス 321"/>
          <p:cNvSpPr txBox="1"/>
          <p:nvPr/>
        </p:nvSpPr>
        <p:spPr>
          <a:xfrm>
            <a:off x="4099097" y="420009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(6)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39" name="テキスト ボックス 338"/>
          <p:cNvSpPr txBox="1"/>
          <p:nvPr/>
        </p:nvSpPr>
        <p:spPr>
          <a:xfrm>
            <a:off x="8257880" y="4168742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(5)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95919" y="3657418"/>
            <a:ext cx="3314880" cy="5028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</a:t>
            </a:r>
            <a:r>
              <a:rPr lang="en-US" altLang="ja-JP" dirty="0" smtClean="0"/>
              <a:t>interface&gt;</a:t>
            </a:r>
            <a:endParaRPr lang="en-US" altLang="ja-JP" dirty="0"/>
          </a:p>
          <a:p>
            <a:pPr algn="ctr"/>
            <a:r>
              <a:rPr lang="en-US" altLang="ja-JP" i="1" dirty="0" err="1" smtClean="0"/>
              <a:t>RestOperations</a:t>
            </a:r>
            <a:endParaRPr lang="en-US" altLang="ja-JP" i="1" dirty="0"/>
          </a:p>
        </p:txBody>
      </p:sp>
      <p:cxnSp>
        <p:nvCxnSpPr>
          <p:cNvPr id="38" name="直線矢印コネクタ 37"/>
          <p:cNvCxnSpPr>
            <a:stCxn id="51" idx="0"/>
            <a:endCxn id="31" idx="2"/>
          </p:cNvCxnSpPr>
          <p:nvPr/>
        </p:nvCxnSpPr>
        <p:spPr>
          <a:xfrm flipV="1">
            <a:off x="2351790" y="4160254"/>
            <a:ext cx="1569" cy="33407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80055" y="6064523"/>
            <a:ext cx="3314880" cy="351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DefaultOAuth2ClientContext</a:t>
            </a:r>
            <a:endParaRPr lang="en-US" altLang="ja-JP" dirty="0"/>
          </a:p>
        </p:txBody>
      </p:sp>
      <p:cxnSp>
        <p:nvCxnSpPr>
          <p:cNvPr id="46" name="直線矢印コネクタ 45"/>
          <p:cNvCxnSpPr>
            <a:stCxn id="51" idx="2"/>
            <a:endCxn id="30" idx="0"/>
          </p:cNvCxnSpPr>
          <p:nvPr/>
        </p:nvCxnSpPr>
        <p:spPr>
          <a:xfrm flipH="1">
            <a:off x="2346041" y="4868457"/>
            <a:ext cx="5749" cy="32711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3" idx="0"/>
            <a:endCxn id="30" idx="2"/>
          </p:cNvCxnSpPr>
          <p:nvPr/>
        </p:nvCxnSpPr>
        <p:spPr>
          <a:xfrm flipV="1">
            <a:off x="2337495" y="5734234"/>
            <a:ext cx="8546" cy="33028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32" idx="3"/>
            <a:endCxn id="5" idx="1"/>
          </p:cNvCxnSpPr>
          <p:nvPr/>
        </p:nvCxnSpPr>
        <p:spPr>
          <a:xfrm flipV="1">
            <a:off x="8220172" y="4677935"/>
            <a:ext cx="841571" cy="533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4903530" y="5823633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/>
              <a:t>OAuth2ProtectedResourceDetails</a:t>
            </a:r>
          </a:p>
        </p:txBody>
      </p:sp>
      <p:cxnSp>
        <p:nvCxnSpPr>
          <p:cNvPr id="83" name="カギ線コネクタ 82"/>
          <p:cNvCxnSpPr>
            <a:endCxn id="82" idx="1"/>
          </p:cNvCxnSpPr>
          <p:nvPr/>
        </p:nvCxnSpPr>
        <p:spPr>
          <a:xfrm rot="16200000" flipH="1">
            <a:off x="3872291" y="5040958"/>
            <a:ext cx="1390802" cy="67167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32" idx="2"/>
            <a:endCxn id="82" idx="0"/>
          </p:cNvCxnSpPr>
          <p:nvPr/>
        </p:nvCxnSpPr>
        <p:spPr>
          <a:xfrm>
            <a:off x="6561851" y="4931835"/>
            <a:ext cx="0" cy="8917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51" idx="3"/>
            <a:endCxn id="32" idx="1"/>
          </p:cNvCxnSpPr>
          <p:nvPr/>
        </p:nvCxnSpPr>
        <p:spPr>
          <a:xfrm>
            <a:off x="4009230" y="4681395"/>
            <a:ext cx="894300" cy="187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21478" y="2239712"/>
            <a:ext cx="4148380" cy="414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Controller</a:t>
            </a:r>
            <a:endParaRPr lang="ja-JP" altLang="en-US" dirty="0"/>
          </a:p>
        </p:txBody>
      </p:sp>
      <p:cxnSp>
        <p:nvCxnSpPr>
          <p:cNvPr id="45" name="直線矢印コネクタ 44"/>
          <p:cNvCxnSpPr>
            <a:stCxn id="44" idx="2"/>
            <a:endCxn id="54" idx="0"/>
          </p:cNvCxnSpPr>
          <p:nvPr/>
        </p:nvCxnSpPr>
        <p:spPr>
          <a:xfrm>
            <a:off x="2595668" y="2654641"/>
            <a:ext cx="0" cy="25303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808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778262"/>
          <a:ext cx="4809269" cy="209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client_id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client_secret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VARCHAR(60)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client_name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access_token_validity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INT(6)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refresh_token_validity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INT(6)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2361319"/>
            <a:ext cx="2295664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/>
              <a:t>clients</a:t>
            </a:r>
            <a:endParaRPr lang="ja-JP" altLang="en-US" sz="2032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55000" y="2361319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(1)</a:t>
            </a:r>
            <a:endParaRPr lang="ja-JP" altLang="en-US" sz="2032" dirty="0"/>
          </a:p>
        </p:txBody>
      </p:sp>
      <p:cxnSp>
        <p:nvCxnSpPr>
          <p:cNvPr id="27" name="直線コネクタ 26"/>
          <p:cNvCxnSpPr>
            <a:stCxn id="4" idx="3"/>
            <a:endCxn id="66" idx="1"/>
          </p:cNvCxnSpPr>
          <p:nvPr/>
        </p:nvCxnSpPr>
        <p:spPr>
          <a:xfrm flipV="1">
            <a:off x="5468601" y="1158299"/>
            <a:ext cx="1261674" cy="2666578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4" idx="3"/>
            <a:endCxn id="63" idx="1"/>
          </p:cNvCxnSpPr>
          <p:nvPr/>
        </p:nvCxnSpPr>
        <p:spPr>
          <a:xfrm flipV="1">
            <a:off x="5468601" y="2779210"/>
            <a:ext cx="1261674" cy="1045667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4" idx="3"/>
            <a:endCxn id="58" idx="1"/>
          </p:cNvCxnSpPr>
          <p:nvPr/>
        </p:nvCxnSpPr>
        <p:spPr>
          <a:xfrm>
            <a:off x="5468601" y="3824877"/>
            <a:ext cx="1261674" cy="57113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4" idx="3"/>
            <a:endCxn id="52" idx="1"/>
          </p:cNvCxnSpPr>
          <p:nvPr/>
        </p:nvCxnSpPr>
        <p:spPr>
          <a:xfrm>
            <a:off x="5468601" y="3824877"/>
            <a:ext cx="1261674" cy="2187967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表 51"/>
          <p:cNvGraphicFramePr>
            <a:graphicFrameLocks noGrp="1"/>
          </p:cNvGraphicFramePr>
          <p:nvPr>
            <p:extLst/>
          </p:nvPr>
        </p:nvGraphicFramePr>
        <p:xfrm>
          <a:off x="6730275" y="5594198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0"/>
                <a:gridCol w="1927530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web_server_redirect_uri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テキスト ボックス 54"/>
          <p:cNvSpPr txBox="1"/>
          <p:nvPr/>
        </p:nvSpPr>
        <p:spPr>
          <a:xfrm>
            <a:off x="6730275" y="5167574"/>
            <a:ext cx="3179421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web_server_redirect_uris</a:t>
            </a:r>
            <a:endParaRPr lang="ja-JP" altLang="en-US" sz="2032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714129" y="5177254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(5)</a:t>
            </a:r>
            <a:endParaRPr lang="ja-JP" altLang="en-US" sz="2032" dirty="0"/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/>
          </p:nvPr>
        </p:nvGraphicFramePr>
        <p:xfrm>
          <a:off x="6730275" y="3977366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0"/>
                <a:gridCol w="1927530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authorized_grant_type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9" name="テキスト ボックス 58"/>
          <p:cNvSpPr txBox="1"/>
          <p:nvPr/>
        </p:nvSpPr>
        <p:spPr>
          <a:xfrm>
            <a:off x="6730275" y="3550743"/>
            <a:ext cx="2749305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authorized_grant_types</a:t>
            </a:r>
            <a:endParaRPr lang="ja-JP" altLang="en-US" sz="2032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728467" y="3560423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(4)</a:t>
            </a:r>
            <a:endParaRPr lang="ja-JP" altLang="en-US" sz="2032" dirty="0"/>
          </a:p>
        </p:txBody>
      </p:sp>
      <p:graphicFrame>
        <p:nvGraphicFramePr>
          <p:cNvPr id="63" name="表 62"/>
          <p:cNvGraphicFramePr>
            <a:graphicFrameLocks noGrp="1"/>
          </p:cNvGraphicFramePr>
          <p:nvPr>
            <p:extLst/>
          </p:nvPr>
        </p:nvGraphicFramePr>
        <p:xfrm>
          <a:off x="6730275" y="2360564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0"/>
                <a:gridCol w="1927530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resource_id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テキスト ボックス 63"/>
          <p:cNvSpPr txBox="1"/>
          <p:nvPr/>
        </p:nvSpPr>
        <p:spPr>
          <a:xfrm>
            <a:off x="6730276" y="1933941"/>
            <a:ext cx="2295664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resource_ids</a:t>
            </a:r>
            <a:endParaRPr lang="ja-JP" altLang="en-US" sz="2032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9025944" y="1943621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(3)</a:t>
            </a:r>
            <a:endParaRPr lang="ja-JP" altLang="en-US" sz="2032" dirty="0"/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/>
          </p:nvPr>
        </p:nvGraphicFramePr>
        <p:xfrm>
          <a:off x="6730275" y="739653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1"/>
                <a:gridCol w="1927529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scope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テキスト ボックス 66"/>
          <p:cNvSpPr txBox="1"/>
          <p:nvPr/>
        </p:nvSpPr>
        <p:spPr>
          <a:xfrm>
            <a:off x="6730276" y="313029"/>
            <a:ext cx="2295664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/>
              <a:t>scopes</a:t>
            </a:r>
            <a:endParaRPr lang="ja-JP" altLang="en-US" sz="2032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025941" y="322710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(2)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36716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027514"/>
          <a:ext cx="4809269" cy="293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authentication_id</a:t>
                      </a:r>
                      <a:endParaRPr kumimoji="1" lang="en-US" altLang="ja-JP" sz="20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VARCHAR(256)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token_id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user_name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authentication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refresh_token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1610571"/>
            <a:ext cx="2580697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oauth_access_token</a:t>
            </a:r>
            <a:endParaRPr lang="ja-JP" altLang="en-US" sz="2032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55000" y="1610571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(1)</a:t>
            </a:r>
            <a:endParaRPr lang="ja-JP" altLang="en-US" sz="2032" dirty="0"/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/>
          </p:nvPr>
        </p:nvGraphicFramePr>
        <p:xfrm>
          <a:off x="6730275" y="2037195"/>
          <a:ext cx="4809270" cy="125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1"/>
                <a:gridCol w="1927529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token_id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authentication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テキスト ボックス 66"/>
          <p:cNvSpPr txBox="1"/>
          <p:nvPr/>
        </p:nvSpPr>
        <p:spPr>
          <a:xfrm>
            <a:off x="6730274" y="1610571"/>
            <a:ext cx="2478203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oauth_refresh_token</a:t>
            </a:r>
            <a:endParaRPr lang="ja-JP" altLang="en-US" sz="2032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054098" y="1620252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(2)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26948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2042159" y="1239289"/>
            <a:ext cx="3420984" cy="1311097"/>
            <a:chOff x="2042159" y="1239289"/>
            <a:chExt cx="3420984" cy="1311097"/>
          </a:xfrm>
        </p:grpSpPr>
        <p:sp>
          <p:nvSpPr>
            <p:cNvPr id="8" name="円/楕円 7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台形 16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台形 17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台形 19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台形 20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7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6718" y="2091515"/>
            <a:ext cx="3318564" cy="2674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2203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027514"/>
          <a:ext cx="4809269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VARCHAR(256)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authentication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1610571"/>
            <a:ext cx="1366993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oauth_code</a:t>
            </a:r>
            <a:endParaRPr lang="ja-JP" altLang="en-US" sz="2032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83898" y="1610571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(1)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18877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1127949" y="397030"/>
            <a:ext cx="9900998" cy="3007101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pic>
        <p:nvPicPr>
          <p:cNvPr id="42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244" y="1424542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4076630" y="1301783"/>
            <a:ext cx="2352174" cy="1111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Third-party applications 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7793940" y="1301783"/>
            <a:ext cx="2352174" cy="11027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 smtClean="0"/>
              <a:t>HTTP Service</a:t>
            </a:r>
          </a:p>
        </p:txBody>
      </p:sp>
      <p:sp>
        <p:nvSpPr>
          <p:cNvPr id="46" name="角丸四角形 45"/>
          <p:cNvSpPr/>
          <p:nvPr/>
        </p:nvSpPr>
        <p:spPr>
          <a:xfrm>
            <a:off x="8914652" y="2038667"/>
            <a:ext cx="1575411" cy="749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</a:t>
            </a:r>
            <a:r>
              <a:rPr lang="en-US" altLang="ja-JP" sz="1600" dirty="0" smtClean="0"/>
              <a:t>estricted resources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800291" y="2280315"/>
            <a:ext cx="9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User</a:t>
            </a:r>
            <a:endParaRPr kumimoji="1" lang="ja-JP" altLang="en-US" dirty="0"/>
          </a:p>
        </p:txBody>
      </p:sp>
      <p:cxnSp>
        <p:nvCxnSpPr>
          <p:cNvPr id="68" name="カギ線コネクタ 67"/>
          <p:cNvCxnSpPr/>
          <p:nvPr/>
        </p:nvCxnSpPr>
        <p:spPr>
          <a:xfrm flipV="1">
            <a:off x="2765447" y="2400714"/>
            <a:ext cx="5144393" cy="227378"/>
          </a:xfrm>
          <a:prstGeom prst="bentConnector3">
            <a:avLst>
              <a:gd name="adj1" fmla="val 99992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 flipV="1">
            <a:off x="6428804" y="1933431"/>
            <a:ext cx="1365136" cy="452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フローチャート: 複数書類 87"/>
          <p:cNvSpPr/>
          <p:nvPr/>
        </p:nvSpPr>
        <p:spPr>
          <a:xfrm>
            <a:off x="6818266" y="1771787"/>
            <a:ext cx="617220" cy="3810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/>
          <p:cNvGrpSpPr/>
          <p:nvPr/>
        </p:nvGrpSpPr>
        <p:grpSpPr>
          <a:xfrm rot="18983385">
            <a:off x="6735012" y="2476937"/>
            <a:ext cx="863272" cy="330850"/>
            <a:chOff x="2042159" y="1239289"/>
            <a:chExt cx="3420984" cy="1311097"/>
          </a:xfrm>
        </p:grpSpPr>
        <p:sp>
          <p:nvSpPr>
            <p:cNvPr id="58" name="円/楕円 57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台形 58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台形 59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台形 60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8" name="直線矢印コネクタ 97"/>
          <p:cNvCxnSpPr>
            <a:stCxn id="42" idx="1"/>
            <a:endCxn id="43" idx="1"/>
          </p:cNvCxnSpPr>
          <p:nvPr/>
        </p:nvCxnSpPr>
        <p:spPr>
          <a:xfrm>
            <a:off x="2711494" y="1853167"/>
            <a:ext cx="1365136" cy="45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線吹き出し 2 (枠付き) 119"/>
          <p:cNvSpPr/>
          <p:nvPr/>
        </p:nvSpPr>
        <p:spPr>
          <a:xfrm>
            <a:off x="6549550" y="931401"/>
            <a:ext cx="1406306" cy="5530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366"/>
              <a:gd name="adj6" fmla="val 2145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Limited </a:t>
            </a:r>
            <a:r>
              <a:rPr lang="en-US" altLang="ja-JP" dirty="0"/>
              <a:t>access 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255750" y="533473"/>
            <a:ext cx="346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(2) OAuth2.0 </a:t>
            </a:r>
            <a:r>
              <a:rPr lang="en-US" altLang="ja-JP" dirty="0"/>
              <a:t>authentication model</a:t>
            </a:r>
            <a:endParaRPr kumimoji="1" lang="ja-JP" altLang="en-US" dirty="0"/>
          </a:p>
        </p:txBody>
      </p:sp>
      <p:sp>
        <p:nvSpPr>
          <p:cNvPr id="55" name="線吹き出し 2 (枠付き) 54"/>
          <p:cNvSpPr/>
          <p:nvPr/>
        </p:nvSpPr>
        <p:spPr>
          <a:xfrm>
            <a:off x="2839899" y="2716782"/>
            <a:ext cx="3755020" cy="553092"/>
          </a:xfrm>
          <a:prstGeom prst="borderCallout2">
            <a:avLst>
              <a:gd name="adj1" fmla="val 41553"/>
              <a:gd name="adj2" fmla="val 102928"/>
              <a:gd name="adj3" fmla="val 40405"/>
              <a:gd name="adj4" fmla="val 106851"/>
              <a:gd name="adj5" fmla="val 22993"/>
              <a:gd name="adj6" fmla="val 110009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Authenticate without going through the Third-party applications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24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027515"/>
          <a:ext cx="4809269" cy="251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kumimoji="1" lang="en-US" altLang="ja-JP" sz="20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clientId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scope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VARCHAR(10)</a:t>
                      </a:r>
                      <a:endParaRPr kumimoji="1" lang="ja-JP" altLang="en-US" sz="18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marL="0" marR="0" lvl="0" indent="0" algn="l" defTabSz="720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expiresAt</a:t>
                      </a:r>
                      <a:endParaRPr kumimoji="1" lang="ja-JP" altLang="en-US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kumimoji="1" lang="ja-JP" altLang="en-US" sz="18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lastModifiedAt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kumimoji="1" lang="ja-JP" altLang="en-US" sz="18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1610571"/>
            <a:ext cx="1787551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oauth_approvals</a:t>
            </a:r>
            <a:endParaRPr lang="ja-JP" altLang="en-US" sz="2032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51525" y="1610571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(1)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37224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06709" y="1655873"/>
            <a:ext cx="9667374" cy="3386026"/>
            <a:chOff x="1406001" y="1655873"/>
            <a:chExt cx="9667374" cy="3386026"/>
          </a:xfrm>
        </p:grpSpPr>
        <p:sp>
          <p:nvSpPr>
            <p:cNvPr id="4" name="角丸四角形 3"/>
            <p:cNvSpPr/>
            <p:nvPr/>
          </p:nvSpPr>
          <p:spPr>
            <a:xfrm>
              <a:off x="1406001" y="1655873"/>
              <a:ext cx="2352174" cy="134858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R</a:t>
              </a:r>
              <a:r>
                <a:rPr lang="en-US" altLang="ja-JP" sz="1600" dirty="0" smtClean="0"/>
                <a:t>esource owner</a:t>
              </a: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5063600" y="1655873"/>
              <a:ext cx="2352174" cy="338602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Client</a:t>
              </a: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8721201" y="1680366"/>
              <a:ext cx="2352174" cy="132408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Authorization server</a:t>
              </a: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8721201" y="3717810"/>
              <a:ext cx="2352174" cy="132408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Resource server</a:t>
              </a:r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7415775" y="2108992"/>
              <a:ext cx="130542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 flipH="1">
              <a:off x="7415776" y="2553765"/>
              <a:ext cx="1305425" cy="1669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>
              <a:off x="7415775" y="4147342"/>
              <a:ext cx="130542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7415776" y="4592115"/>
              <a:ext cx="1305425" cy="1669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4114230" y="1739660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(1)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cxnSp>
          <p:nvCxnSpPr>
            <p:cNvPr id="22" name="直線矢印コネクタ 21"/>
            <p:cNvCxnSpPr/>
            <p:nvPr/>
          </p:nvCxnSpPr>
          <p:spPr>
            <a:xfrm>
              <a:off x="3758174" y="2108992"/>
              <a:ext cx="1305426" cy="0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 flipH="1">
              <a:off x="3758175" y="2553765"/>
              <a:ext cx="1305425" cy="16691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4114230" y="2206906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(2)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771831" y="1739660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(3)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7771831" y="2206906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(4)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71831" y="3758417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(5)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771831" y="4225663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(6)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9884234" y="1163465"/>
            <a:ext cx="41482" cy="53254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1784994" y="747064"/>
            <a:ext cx="1785614" cy="4227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4227768" y="747064"/>
            <a:ext cx="1785614" cy="4227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User agent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9001910" y="747064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pic>
        <p:nvPicPr>
          <p:cNvPr id="8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9728" y="10098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6538835" y="4283707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603826" y="747063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9" name="カギ線コネクタ 8"/>
          <p:cNvCxnSpPr/>
          <p:nvPr/>
        </p:nvCxnSpPr>
        <p:spPr>
          <a:xfrm>
            <a:off x="7664649" y="4818459"/>
            <a:ext cx="2239709" cy="136313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2786306" y="2954610"/>
            <a:ext cx="6981572" cy="14879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5207387" y="2366961"/>
            <a:ext cx="4656027" cy="21696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741410" y="2136566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0309" y="138829"/>
            <a:ext cx="1127999" cy="909237"/>
          </a:xfrm>
          <a:prstGeom prst="rect">
            <a:avLst/>
          </a:prstGeom>
          <a:noFill/>
        </p:spPr>
      </p:pic>
      <p:sp>
        <p:nvSpPr>
          <p:cNvPr id="25" name="テキスト ボックス 24"/>
          <p:cNvSpPr txBox="1"/>
          <p:nvPr/>
        </p:nvSpPr>
        <p:spPr>
          <a:xfrm>
            <a:off x="6079759" y="3171147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077718" y="4673713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2644048" y="1169787"/>
            <a:ext cx="33753" cy="53191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5" idx="2"/>
          </p:cNvCxnSpPr>
          <p:nvPr/>
        </p:nvCxnSpPr>
        <p:spPr>
          <a:xfrm>
            <a:off x="5120575" y="1169787"/>
            <a:ext cx="2268" cy="53191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7496633" y="1168894"/>
            <a:ext cx="18842" cy="53200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6" idx="0"/>
          </p:cNvCxnSpPr>
          <p:nvPr/>
        </p:nvCxnSpPr>
        <p:spPr>
          <a:xfrm>
            <a:off x="2804639" y="1526466"/>
            <a:ext cx="4572540" cy="21446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5245223" y="2049650"/>
            <a:ext cx="2118309" cy="12349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314299" y="1211381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 rot="5400000">
            <a:off x="7211863" y="1775572"/>
            <a:ext cx="590806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0" name="角丸四角形 39"/>
          <p:cNvSpPr/>
          <p:nvPr/>
        </p:nvSpPr>
        <p:spPr>
          <a:xfrm rot="5400000">
            <a:off x="4924062" y="2117450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44" name="角丸四角形 43"/>
          <p:cNvSpPr/>
          <p:nvPr/>
        </p:nvSpPr>
        <p:spPr>
          <a:xfrm rot="5400000">
            <a:off x="9501703" y="2607522"/>
            <a:ext cx="786029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6" name="角丸四角形 45"/>
          <p:cNvSpPr/>
          <p:nvPr/>
        </p:nvSpPr>
        <p:spPr>
          <a:xfrm rot="5400000">
            <a:off x="2419535" y="139191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7" name="角丸四角形 46"/>
          <p:cNvSpPr/>
          <p:nvPr/>
        </p:nvSpPr>
        <p:spPr>
          <a:xfrm rot="5400000">
            <a:off x="9580319" y="3738011"/>
            <a:ext cx="647133" cy="2353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2805386" y="3410937"/>
            <a:ext cx="6962492" cy="277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63"/>
          <p:cNvSpPr/>
          <p:nvPr/>
        </p:nvSpPr>
        <p:spPr>
          <a:xfrm rot="5400000">
            <a:off x="2224843" y="3101023"/>
            <a:ext cx="877228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5245223" y="4051127"/>
            <a:ext cx="4533861" cy="26203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5224369" y="4497241"/>
            <a:ext cx="2152810" cy="16093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8"/>
          <p:cNvSpPr/>
          <p:nvPr/>
        </p:nvSpPr>
        <p:spPr>
          <a:xfrm rot="5400000">
            <a:off x="6604256" y="5203843"/>
            <a:ext cx="1813970" cy="24944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1" name="角丸四角形 70"/>
          <p:cNvSpPr/>
          <p:nvPr/>
        </p:nvSpPr>
        <p:spPr>
          <a:xfrm rot="5400000">
            <a:off x="9295039" y="5269833"/>
            <a:ext cx="1221187" cy="27551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76" name="カギ線コネクタ 8"/>
          <p:cNvCxnSpPr/>
          <p:nvPr/>
        </p:nvCxnSpPr>
        <p:spPr>
          <a:xfrm flipH="1">
            <a:off x="7660340" y="5609501"/>
            <a:ext cx="2157625" cy="16404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フローチャート: 書類 79"/>
          <p:cNvSpPr/>
          <p:nvPr/>
        </p:nvSpPr>
        <p:spPr>
          <a:xfrm>
            <a:off x="8184394" y="4562902"/>
            <a:ext cx="1231900" cy="58569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Authorization Code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3" name="フローチャート: 書類 82"/>
          <p:cNvSpPr/>
          <p:nvPr/>
        </p:nvSpPr>
        <p:spPr>
          <a:xfrm>
            <a:off x="8176303" y="543643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4" name="フローチャート: 書類 83"/>
          <p:cNvSpPr/>
          <p:nvPr/>
        </p:nvSpPr>
        <p:spPr>
          <a:xfrm>
            <a:off x="5839117" y="4117808"/>
            <a:ext cx="1231900" cy="58569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Authorization Code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7649769" y="4443543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 rot="5400000">
            <a:off x="4922718" y="4263250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56" name="角丸四角形 55"/>
          <p:cNvSpPr/>
          <p:nvPr/>
        </p:nvSpPr>
        <p:spPr>
          <a:xfrm rot="5400000">
            <a:off x="4920880" y="2884306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58" name="角丸四角形 57"/>
          <p:cNvSpPr/>
          <p:nvPr/>
        </p:nvSpPr>
        <p:spPr>
          <a:xfrm rot="5400000">
            <a:off x="4920880" y="3380063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35802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6801" y="1111985"/>
            <a:ext cx="1319764" cy="421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3820738" y="1113163"/>
            <a:ext cx="1319764" cy="4212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7683553" y="1113635"/>
            <a:ext cx="1372226" cy="421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</a:t>
            </a:r>
            <a:r>
              <a:rPr lang="en-US" altLang="ja-JP" sz="1600" dirty="0" smtClean="0"/>
              <a:t>server</a:t>
            </a:r>
            <a:endParaRPr lang="en-US" altLang="ja-JP" sz="1600" dirty="0"/>
          </a:p>
        </p:txBody>
      </p:sp>
      <p:pic>
        <p:nvPicPr>
          <p:cNvPr id="8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5905" y="42124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3057893" y="3002466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760407" y="1111985"/>
            <a:ext cx="1319764" cy="4212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4624965" y="5519190"/>
            <a:ext cx="1942824" cy="10564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4630504" y="2380794"/>
            <a:ext cx="3629454" cy="108292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088927" y="1396178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47020" y="2088128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6" name="File"/>
          <p:cNvSpPr>
            <a:spLocks noEditPoints="1" noChangeArrowheads="1"/>
          </p:cNvSpPr>
          <p:nvPr/>
        </p:nvSpPr>
        <p:spPr bwMode="auto">
          <a:xfrm>
            <a:off x="9585406" y="936129"/>
            <a:ext cx="1519739" cy="597056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Web</a:t>
            </a:r>
            <a:r>
              <a:rPr lang="ja-JP" altLang="en-US" sz="1400" dirty="0"/>
              <a:t> </a:t>
            </a:r>
            <a:r>
              <a:rPr lang="en-US" altLang="ja-JP" sz="1400" dirty="0"/>
              <a:t>h</a:t>
            </a:r>
            <a:r>
              <a:rPr lang="en-US" altLang="ja-JP" sz="1400" dirty="0" smtClean="0"/>
              <a:t>osted</a:t>
            </a:r>
          </a:p>
          <a:p>
            <a:pPr algn="ctr"/>
            <a:r>
              <a:rPr lang="en-US" altLang="ja-JP" sz="1400" dirty="0" smtClean="0"/>
              <a:t>client resource</a:t>
            </a:r>
            <a:endParaRPr lang="ja-JP" altLang="en-US" sz="1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401829" y="3882805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19795" y="5132298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527018" y="5757617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450869" y="1705150"/>
            <a:ext cx="3861524" cy="11099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4" idx="2"/>
          </p:cNvCxnSpPr>
          <p:nvPr/>
        </p:nvCxnSpPr>
        <p:spPr>
          <a:xfrm flipH="1">
            <a:off x="2300902" y="1533185"/>
            <a:ext cx="35781" cy="49337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5" idx="2"/>
          </p:cNvCxnSpPr>
          <p:nvPr/>
        </p:nvCxnSpPr>
        <p:spPr>
          <a:xfrm>
            <a:off x="4480620" y="1534363"/>
            <a:ext cx="12877" cy="4954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0" idx="2"/>
          </p:cNvCxnSpPr>
          <p:nvPr/>
        </p:nvCxnSpPr>
        <p:spPr>
          <a:xfrm>
            <a:off x="6420289" y="1533185"/>
            <a:ext cx="11096" cy="49555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6" idx="2"/>
          </p:cNvCxnSpPr>
          <p:nvPr/>
        </p:nvCxnSpPr>
        <p:spPr>
          <a:xfrm flipH="1">
            <a:off x="8368461" y="1534835"/>
            <a:ext cx="1205" cy="49756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0345275" y="1533185"/>
            <a:ext cx="57032" cy="49772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rot="10800000">
            <a:off x="4379751" y="5021815"/>
            <a:ext cx="25410" cy="349829"/>
          </a:xfrm>
          <a:prstGeom prst="bentConnector3">
            <a:avLst>
              <a:gd name="adj1" fmla="val 1331094"/>
            </a:avLst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3997" y="489233"/>
            <a:ext cx="1127999" cy="909237"/>
          </a:xfrm>
          <a:prstGeom prst="rect">
            <a:avLst/>
          </a:prstGeom>
          <a:noFill/>
        </p:spPr>
      </p:pic>
      <p:sp>
        <p:nvSpPr>
          <p:cNvPr id="54" name="角丸四角形 53"/>
          <p:cNvSpPr/>
          <p:nvPr/>
        </p:nvSpPr>
        <p:spPr>
          <a:xfrm rot="5400000">
            <a:off x="2066999" y="1730420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5" name="角丸四角形 54"/>
          <p:cNvSpPr/>
          <p:nvPr/>
        </p:nvSpPr>
        <p:spPr>
          <a:xfrm rot="5400000">
            <a:off x="2038445" y="3067205"/>
            <a:ext cx="544952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9" name="角丸四角形 68"/>
          <p:cNvSpPr/>
          <p:nvPr/>
        </p:nvSpPr>
        <p:spPr>
          <a:xfrm rot="5400000">
            <a:off x="4235026" y="2129974"/>
            <a:ext cx="489768" cy="2595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71" name="角丸四角形 70"/>
          <p:cNvSpPr/>
          <p:nvPr/>
        </p:nvSpPr>
        <p:spPr>
          <a:xfrm rot="5400000">
            <a:off x="3524262" y="4668010"/>
            <a:ext cx="1958703" cy="2595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73" name="角丸四角形 72"/>
          <p:cNvSpPr/>
          <p:nvPr/>
        </p:nvSpPr>
        <p:spPr>
          <a:xfrm rot="5400000">
            <a:off x="6211144" y="1814847"/>
            <a:ext cx="44048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4" name="角丸四角形 73"/>
          <p:cNvSpPr/>
          <p:nvPr/>
        </p:nvSpPr>
        <p:spPr>
          <a:xfrm rot="5400000">
            <a:off x="6104116" y="5592473"/>
            <a:ext cx="675366" cy="2393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5" name="角丸四角形 74"/>
          <p:cNvSpPr/>
          <p:nvPr/>
        </p:nvSpPr>
        <p:spPr>
          <a:xfrm rot="5400000">
            <a:off x="8108818" y="2518191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6" name="角丸四角形 75"/>
          <p:cNvSpPr/>
          <p:nvPr/>
        </p:nvSpPr>
        <p:spPr>
          <a:xfrm rot="5400000">
            <a:off x="8118058" y="3460881"/>
            <a:ext cx="519142" cy="2353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82" name="直線矢印コネクタ 81"/>
          <p:cNvCxnSpPr/>
          <p:nvPr/>
        </p:nvCxnSpPr>
        <p:spPr>
          <a:xfrm flipH="1">
            <a:off x="4592008" y="2088128"/>
            <a:ext cx="1720385" cy="7704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 flipH="1">
            <a:off x="2443450" y="2786245"/>
            <a:ext cx="5816508" cy="286762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452103" y="3320386"/>
            <a:ext cx="5807855" cy="13791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>
            <a:off x="4631420" y="3717360"/>
            <a:ext cx="3610202" cy="27315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4633586" y="4207190"/>
            <a:ext cx="5629746" cy="15497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4631419" y="4615429"/>
            <a:ext cx="5631913" cy="24727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書類 58"/>
          <p:cNvSpPr/>
          <p:nvPr/>
        </p:nvSpPr>
        <p:spPr>
          <a:xfrm>
            <a:off x="5821450" y="3577047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7" name="角丸四角形 106"/>
          <p:cNvSpPr/>
          <p:nvPr/>
        </p:nvSpPr>
        <p:spPr>
          <a:xfrm rot="5400000">
            <a:off x="10114798" y="4379244"/>
            <a:ext cx="559638" cy="262569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21" name="フローチャート: 書類 120"/>
          <p:cNvSpPr/>
          <p:nvPr/>
        </p:nvSpPr>
        <p:spPr>
          <a:xfrm>
            <a:off x="4948041" y="5297025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8969834" y="1906420"/>
            <a:ext cx="2716" cy="28370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2299342" y="1490019"/>
            <a:ext cx="1785614" cy="4227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8087509" y="1490019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pic>
        <p:nvPicPr>
          <p:cNvPr id="17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24076" y="843943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角丸四角形 18"/>
          <p:cNvSpPr/>
          <p:nvPr/>
        </p:nvSpPr>
        <p:spPr>
          <a:xfrm>
            <a:off x="5191401" y="1490018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30" name="直線コネクタ 29"/>
          <p:cNvCxnSpPr>
            <a:stCxn id="14" idx="2"/>
          </p:cNvCxnSpPr>
          <p:nvPr/>
        </p:nvCxnSpPr>
        <p:spPr>
          <a:xfrm>
            <a:off x="3192149" y="1912742"/>
            <a:ext cx="16415" cy="27735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19" idx="2"/>
          </p:cNvCxnSpPr>
          <p:nvPr/>
        </p:nvCxnSpPr>
        <p:spPr>
          <a:xfrm>
            <a:off x="6084208" y="1911849"/>
            <a:ext cx="6349" cy="2774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 rot="5400000">
            <a:off x="2942048" y="2134874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20" name="角丸四角形 19"/>
          <p:cNvSpPr/>
          <p:nvPr/>
        </p:nvSpPr>
        <p:spPr>
          <a:xfrm rot="5400000">
            <a:off x="5814131" y="247367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318988" y="2308549"/>
            <a:ext cx="2635132" cy="31464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 rot="5400000">
            <a:off x="8680115" y="2798659"/>
            <a:ext cx="598799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6220728" y="2634263"/>
            <a:ext cx="2631948" cy="2830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5824113" y="357375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6215137" y="3086105"/>
            <a:ext cx="2643451" cy="5964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書類 34"/>
          <p:cNvSpPr/>
          <p:nvPr/>
        </p:nvSpPr>
        <p:spPr>
          <a:xfrm>
            <a:off x="6917535" y="319238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819586" y="2017762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505676" y="2292232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317936" y="3224898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5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7443113" y="1906420"/>
            <a:ext cx="2716" cy="28370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6560788" y="1490019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3664680" y="1490018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32" name="直線コネクタ 31"/>
          <p:cNvCxnSpPr>
            <a:stCxn id="19" idx="2"/>
          </p:cNvCxnSpPr>
          <p:nvPr/>
        </p:nvCxnSpPr>
        <p:spPr>
          <a:xfrm>
            <a:off x="4557487" y="1911849"/>
            <a:ext cx="6349" cy="2774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 rot="5400000">
            <a:off x="4287410" y="247367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23" name="角丸四角形 22"/>
          <p:cNvSpPr/>
          <p:nvPr/>
        </p:nvSpPr>
        <p:spPr>
          <a:xfrm rot="5400000">
            <a:off x="7153394" y="2798659"/>
            <a:ext cx="598799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694007" y="2593443"/>
            <a:ext cx="2631948" cy="2830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4297392" y="357375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4688416" y="3086105"/>
            <a:ext cx="2643451" cy="5964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書類 34"/>
          <p:cNvSpPr/>
          <p:nvPr/>
        </p:nvSpPr>
        <p:spPr>
          <a:xfrm>
            <a:off x="5390814" y="319238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06329" y="2234426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20166" y="3224898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5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6087847" y="1157143"/>
            <a:ext cx="26706" cy="47904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8105828" y="734420"/>
            <a:ext cx="1785614" cy="422723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Resource server</a:t>
            </a:r>
            <a:endParaRPr lang="en-US" altLang="ja-JP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5205523" y="740742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2325734" y="740741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>
            <a:off x="8998635" y="1157143"/>
            <a:ext cx="1608" cy="4861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 flipH="1">
            <a:off x="3203313" y="1162572"/>
            <a:ext cx="15228" cy="47850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 rot="5400000">
            <a:off x="5835911" y="1801453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8863845" y="288772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>
          <a:xfrm rot="5400000">
            <a:off x="2967983" y="154318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353087" y="1658153"/>
            <a:ext cx="2626763" cy="16373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5400000">
            <a:off x="2960276" y="239050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3353087" y="2052865"/>
            <a:ext cx="2607923" cy="34847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書類 20"/>
          <p:cNvSpPr/>
          <p:nvPr/>
        </p:nvSpPr>
        <p:spPr>
          <a:xfrm>
            <a:off x="4033894" y="1981648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328324" y="2583761"/>
            <a:ext cx="5524630" cy="45645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2986264" y="3752991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3367014" y="3275904"/>
            <a:ext cx="5496834" cy="48809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3367014" y="3993964"/>
            <a:ext cx="5524630" cy="45645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888852" y="4278698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3376291" y="4668705"/>
            <a:ext cx="5496834" cy="48809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 rot="5400000">
            <a:off x="2987589" y="5090143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1" name="フローチャート: 書類 40"/>
          <p:cNvSpPr/>
          <p:nvPr/>
        </p:nvSpPr>
        <p:spPr>
          <a:xfrm>
            <a:off x="6520893" y="2567859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4" name="フローチャート: 書類 43"/>
          <p:cNvSpPr/>
          <p:nvPr/>
        </p:nvSpPr>
        <p:spPr>
          <a:xfrm>
            <a:off x="6520893" y="4067424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(Expired)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6" name="爆発 1 45"/>
          <p:cNvSpPr/>
          <p:nvPr/>
        </p:nvSpPr>
        <p:spPr>
          <a:xfrm>
            <a:off x="8944915" y="4153997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44726" y="4972132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266437" y="131059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245226" y="208217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236821" y="263850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101248" y="3331489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203313" y="4045762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194241" y="4738172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82307" y="3533953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Protected Resource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2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6087847" y="544893"/>
            <a:ext cx="11822" cy="58956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8797592" y="122170"/>
            <a:ext cx="1785614" cy="422723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Resource server</a:t>
            </a:r>
            <a:endParaRPr lang="en-US" altLang="ja-JP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5205523" y="128492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1610113" y="128491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9683140" y="544893"/>
            <a:ext cx="7259" cy="5975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2502920" y="550322"/>
            <a:ext cx="9477" cy="5890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 rot="5400000">
            <a:off x="5835911" y="1189203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9552977" y="217469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>
          <a:xfrm rot="5400000">
            <a:off x="2252362" y="93093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578084" y="926144"/>
            <a:ext cx="3401766" cy="2834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5400000">
            <a:off x="2244655" y="177825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2621784" y="1440615"/>
            <a:ext cx="3339227" cy="3487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書類 20"/>
          <p:cNvSpPr/>
          <p:nvPr/>
        </p:nvSpPr>
        <p:spPr>
          <a:xfrm>
            <a:off x="3068024" y="1377862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586192" y="2026272"/>
            <a:ext cx="6943164" cy="2668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2270643" y="3061230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2619111" y="2576827"/>
            <a:ext cx="6918197" cy="47391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2654551" y="3255638"/>
            <a:ext cx="6927608" cy="34473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9588567" y="347561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2654551" y="3867884"/>
            <a:ext cx="6927608" cy="55963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 rot="5400000">
            <a:off x="2271968" y="442223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1" name="フローチャート: 書類 40"/>
          <p:cNvSpPr/>
          <p:nvPr/>
        </p:nvSpPr>
        <p:spPr>
          <a:xfrm>
            <a:off x="6676040" y="1922034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4" name="フローチャート: 書類 43"/>
          <p:cNvSpPr/>
          <p:nvPr/>
        </p:nvSpPr>
        <p:spPr>
          <a:xfrm>
            <a:off x="6678727" y="3293969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(A)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(Expired)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6" name="爆発 1 45"/>
          <p:cNvSpPr/>
          <p:nvPr/>
        </p:nvSpPr>
        <p:spPr>
          <a:xfrm>
            <a:off x="9644630" y="3350916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28278" y="4194012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481222" y="55682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409773" y="1438016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449641" y="2010352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937326" y="2631305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444064" y="331817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928984" y="388660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82307" y="284219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Protected Resource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36" name="フローチャート: 書類 35"/>
          <p:cNvSpPr/>
          <p:nvPr/>
        </p:nvSpPr>
        <p:spPr>
          <a:xfrm>
            <a:off x="4376438" y="1375857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 rot="5400000">
            <a:off x="5835911" y="5315107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2587445" y="4646090"/>
            <a:ext cx="3377923" cy="66504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endCxn id="62" idx="0"/>
          </p:cNvCxnSpPr>
          <p:nvPr/>
        </p:nvCxnSpPr>
        <p:spPr>
          <a:xfrm flipH="1">
            <a:off x="2629758" y="5529708"/>
            <a:ext cx="3352148" cy="41181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書類 58"/>
          <p:cNvSpPr/>
          <p:nvPr/>
        </p:nvSpPr>
        <p:spPr>
          <a:xfrm>
            <a:off x="3066650" y="5487219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(B)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37471" y="5580665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(8)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1" name="フローチャート: 書類 60"/>
          <p:cNvSpPr/>
          <p:nvPr/>
        </p:nvSpPr>
        <p:spPr>
          <a:xfrm>
            <a:off x="4369981" y="5476821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(B)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 rot="5400000">
            <a:off x="2244654" y="5806971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29956" y="4673873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(7)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4" name="フローチャート: 書類 63"/>
          <p:cNvSpPr/>
          <p:nvPr/>
        </p:nvSpPr>
        <p:spPr>
          <a:xfrm>
            <a:off x="3673521" y="4702731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982323" y="68186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69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</TotalTime>
  <Words>745</Words>
  <Application>Microsoft Office PowerPoint</Application>
  <PresentationFormat>ワイド画面</PresentationFormat>
  <Paragraphs>326</Paragraphs>
  <Slides>20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HG創英角ｺﾞｼｯｸUB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newuser</dc:creator>
  <cp:lastModifiedBy>btkigamim</cp:lastModifiedBy>
  <cp:revision>207</cp:revision>
  <dcterms:created xsi:type="dcterms:W3CDTF">2016-10-28T02:05:37Z</dcterms:created>
  <dcterms:modified xsi:type="dcterms:W3CDTF">2017-07-24T08:54:23Z</dcterms:modified>
</cp:coreProperties>
</file>