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337" r:id="rId3"/>
    <p:sldId id="33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 varScale="1">
        <p:scale>
          <a:sx n="85" d="100"/>
          <a:sy n="85" d="100"/>
        </p:scale>
        <p:origin x="1133" y="5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3426" y="2995038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Spring MVC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9051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1466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353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276975" y="2995038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MyBatis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/>
              <a:t>Spring Data </a:t>
            </a:r>
            <a:r>
              <a:rPr lang="en-US" altLang="ja-JP" sz="2000" dirty="0" smtClean="0"/>
              <a:t>JPA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690515" y="4676774"/>
            <a:ext cx="7780506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Java EE Application Server</a:t>
            </a:r>
            <a:endParaRPr kumimoji="1"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897509" y="301836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57173" y="3353928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277224" y="3353388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08895" y="3880360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57273" y="2341650"/>
            <a:ext cx="3577113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575297" y="2341647"/>
            <a:ext cx="3619498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205" y="2627166"/>
            <a:ext cx="17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00701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277100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59194" y="3022471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Browser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74790" y="2612507"/>
            <a:ext cx="1939283" cy="666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MVC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083925" y="2745857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Spring(TX)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28589" y="1794192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48101" y="1794192"/>
            <a:ext cx="2133600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00800" y="1794191"/>
            <a:ext cx="2609850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28156" y="2306094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MyBatis3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87438" y="3198516"/>
            <a:ext cx="1074687" cy="504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JSP/</a:t>
            </a:r>
            <a:r>
              <a:rPr lang="en-US" altLang="ja-JP" sz="1600" dirty="0" smtClean="0"/>
              <a:t>Tiles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077782" y="3198516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Bean </a:t>
            </a:r>
          </a:p>
          <a:p>
            <a:pPr algn="ctr"/>
            <a:r>
              <a:rPr kumimoji="1" lang="en-US" altLang="ja-JP" sz="1600" dirty="0" smtClean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4790" y="70754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Security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28589" y="197245"/>
            <a:ext cx="2900412" cy="12118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kumimoji="1"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kumimoji="1"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856730" y="3198516"/>
            <a:ext cx="1688785" cy="7371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Spring Data 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76198" y="803157"/>
            <a:ext cx="4523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1978795" y="1409069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28589" y="5895563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(DI , AOP …)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29000" y="2950869"/>
            <a:ext cx="4191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5981701" y="2950869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8127848" y="3651509"/>
            <a:ext cx="539593" cy="3349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JPA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1540169" y="469782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Browser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26109" y="45829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15478" y="583560"/>
            <a:ext cx="1000879" cy="1420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57165" y="4488546"/>
            <a:ext cx="8453485" cy="1277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576272" y="5019784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2689" y="5019784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39682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327400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29886" y="49468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648201" y="5019784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256886" y="50230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6409286" y="51119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78795" y="4095769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249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0572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3114778" y="442503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ecurity-core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118347" y="3778545"/>
            <a:ext cx="336392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ecurity-web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148113" y="6364485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3158284" y="7010967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recommended-web-dependencies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3124700" y="5071515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mybatis3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138191" y="571800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3104855" y="183909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114778" y="2485575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3104856" y="1192605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34882" y="2539300"/>
            <a:ext cx="1339676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</a:p>
        </p:txBody>
      </p:sp>
      <p:cxnSp>
        <p:nvCxnSpPr>
          <p:cNvPr id="3" name="直線コネクタ 2"/>
          <p:cNvCxnSpPr>
            <a:stCxn id="47" idx="2"/>
            <a:endCxn id="46" idx="0"/>
          </p:cNvCxnSpPr>
          <p:nvPr/>
        </p:nvCxnSpPr>
        <p:spPr>
          <a:xfrm>
            <a:off x="4800309" y="4146787"/>
            <a:ext cx="8138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2"/>
          <p:cNvCxnSpPr>
            <a:stCxn id="60" idx="0"/>
            <a:endCxn id="53" idx="2"/>
          </p:cNvCxnSpPr>
          <p:nvPr/>
        </p:nvCxnSpPr>
        <p:spPr>
          <a:xfrm flipV="1">
            <a:off x="4803486" y="2853817"/>
            <a:ext cx="0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2"/>
          <p:cNvCxnSpPr>
            <a:stCxn id="55" idx="2"/>
            <a:endCxn id="52" idx="0"/>
          </p:cNvCxnSpPr>
          <p:nvPr/>
        </p:nvCxnSpPr>
        <p:spPr>
          <a:xfrm flipH="1">
            <a:off x="4798524" y="1560847"/>
            <a:ext cx="1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2"/>
          <p:cNvCxnSpPr>
            <a:stCxn id="53" idx="0"/>
            <a:endCxn id="52" idx="2"/>
          </p:cNvCxnSpPr>
          <p:nvPr/>
        </p:nvCxnSpPr>
        <p:spPr>
          <a:xfrm flipH="1" flipV="1">
            <a:off x="4798524" y="2207332"/>
            <a:ext cx="4962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4897745" y="1542952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897953" y="2189274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897745" y="2836398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712069" y="3467693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4" name="直線コネクタ 2"/>
          <p:cNvCxnSpPr>
            <a:stCxn id="55" idx="1"/>
            <a:endCxn id="56" idx="3"/>
          </p:cNvCxnSpPr>
          <p:nvPr/>
        </p:nvCxnSpPr>
        <p:spPr>
          <a:xfrm flipH="1">
            <a:off x="1574558" y="1376726"/>
            <a:ext cx="1530298" cy="134669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2"/>
          <p:cNvCxnSpPr>
            <a:stCxn id="52" idx="1"/>
            <a:endCxn id="56" idx="3"/>
          </p:cNvCxnSpPr>
          <p:nvPr/>
        </p:nvCxnSpPr>
        <p:spPr>
          <a:xfrm flipH="1">
            <a:off x="1574558" y="2023211"/>
            <a:ext cx="1530297" cy="70021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2"/>
          <p:cNvCxnSpPr>
            <a:stCxn id="53" idx="1"/>
            <a:endCxn id="56" idx="3"/>
          </p:cNvCxnSpPr>
          <p:nvPr/>
        </p:nvCxnSpPr>
        <p:spPr>
          <a:xfrm flipH="1">
            <a:off x="1574558" y="2669696"/>
            <a:ext cx="1540220" cy="537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2"/>
          <p:cNvCxnSpPr>
            <a:stCxn id="47" idx="1"/>
            <a:endCxn id="56" idx="3"/>
          </p:cNvCxnSpPr>
          <p:nvPr/>
        </p:nvCxnSpPr>
        <p:spPr>
          <a:xfrm flipH="1" flipV="1">
            <a:off x="1574558" y="2723421"/>
            <a:ext cx="1543789" cy="123924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2"/>
          <p:cNvCxnSpPr>
            <a:stCxn id="46" idx="1"/>
            <a:endCxn id="56" idx="3"/>
          </p:cNvCxnSpPr>
          <p:nvPr/>
        </p:nvCxnSpPr>
        <p:spPr>
          <a:xfrm flipH="1" flipV="1">
            <a:off x="1574558" y="2723421"/>
            <a:ext cx="1540220" cy="188573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2"/>
          <p:cNvCxnSpPr>
            <a:stCxn id="50" idx="1"/>
            <a:endCxn id="56" idx="3"/>
          </p:cNvCxnSpPr>
          <p:nvPr/>
        </p:nvCxnSpPr>
        <p:spPr>
          <a:xfrm flipH="1" flipV="1">
            <a:off x="1574558" y="2723421"/>
            <a:ext cx="1550142" cy="253221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2"/>
          <p:cNvCxnSpPr>
            <a:stCxn id="51" idx="1"/>
            <a:endCxn id="56" idx="3"/>
          </p:cNvCxnSpPr>
          <p:nvPr/>
        </p:nvCxnSpPr>
        <p:spPr>
          <a:xfrm flipH="1" flipV="1">
            <a:off x="1574558" y="2723421"/>
            <a:ext cx="1563633" cy="317870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2"/>
          <p:cNvCxnSpPr>
            <a:stCxn id="48" idx="1"/>
            <a:endCxn id="56" idx="3"/>
          </p:cNvCxnSpPr>
          <p:nvPr/>
        </p:nvCxnSpPr>
        <p:spPr>
          <a:xfrm flipH="1" flipV="1">
            <a:off x="1574558" y="2723421"/>
            <a:ext cx="1573555" cy="382518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2"/>
          <p:cNvCxnSpPr>
            <a:stCxn id="49" idx="1"/>
            <a:endCxn id="56" idx="3"/>
          </p:cNvCxnSpPr>
          <p:nvPr/>
        </p:nvCxnSpPr>
        <p:spPr>
          <a:xfrm flipH="1" flipV="1">
            <a:off x="1574558" y="2723421"/>
            <a:ext cx="1583726" cy="4471667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2273194" y="2374446"/>
            <a:ext cx="67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右中かっこ 121"/>
          <p:cNvSpPr/>
          <p:nvPr/>
        </p:nvSpPr>
        <p:spPr>
          <a:xfrm>
            <a:off x="7351555" y="1269846"/>
            <a:ext cx="367100" cy="2960224"/>
          </a:xfrm>
          <a:prstGeom prst="rightBrac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右中かっこ 122"/>
          <p:cNvSpPr/>
          <p:nvPr/>
        </p:nvSpPr>
        <p:spPr>
          <a:xfrm>
            <a:off x="7351555" y="4350084"/>
            <a:ext cx="396864" cy="3013572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7609513" y="2123256"/>
            <a:ext cx="1595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lasses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dependencies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7711808" y="553897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ependencies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094933" y="-100365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codepoints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3094933" y="-74685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3094933" y="54612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直線コネクタ 2"/>
          <p:cNvCxnSpPr>
            <a:stCxn id="36" idx="1"/>
            <a:endCxn id="56" idx="3"/>
          </p:cNvCxnSpPr>
          <p:nvPr/>
        </p:nvCxnSpPr>
        <p:spPr>
          <a:xfrm flipH="1">
            <a:off x="1574558" y="730241"/>
            <a:ext cx="1520375" cy="199318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2"/>
          <p:cNvCxnSpPr>
            <a:stCxn id="34" idx="1"/>
            <a:endCxn id="56" idx="3"/>
          </p:cNvCxnSpPr>
          <p:nvPr/>
        </p:nvCxnSpPr>
        <p:spPr>
          <a:xfrm flipH="1">
            <a:off x="1574558" y="83756"/>
            <a:ext cx="1520375" cy="263966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2"/>
          <p:cNvCxnSpPr>
            <a:stCxn id="35" idx="1"/>
            <a:endCxn id="56" idx="3"/>
          </p:cNvCxnSpPr>
          <p:nvPr/>
        </p:nvCxnSpPr>
        <p:spPr>
          <a:xfrm flipH="1">
            <a:off x="1574558" y="-562729"/>
            <a:ext cx="1520375" cy="328615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右中かっこ 63"/>
          <p:cNvSpPr/>
          <p:nvPr/>
        </p:nvSpPr>
        <p:spPr>
          <a:xfrm>
            <a:off x="7351555" y="-920809"/>
            <a:ext cx="367100" cy="2016000"/>
          </a:xfrm>
          <a:prstGeom prst="rightBrac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718655" y="-378608"/>
            <a:ext cx="21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lasses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(Standalone library)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114778" y="3132060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06044" y="4130687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カギ線コネクタ 20"/>
          <p:cNvCxnSpPr>
            <a:stCxn id="47" idx="3"/>
            <a:endCxn id="53" idx="3"/>
          </p:cNvCxnSpPr>
          <p:nvPr/>
        </p:nvCxnSpPr>
        <p:spPr>
          <a:xfrm flipV="1">
            <a:off x="6482271" y="2669696"/>
            <a:ext cx="9922" cy="1292970"/>
          </a:xfrm>
          <a:prstGeom prst="bentConnector3">
            <a:avLst>
              <a:gd name="adj1" fmla="val 2403971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  <a:prstDash val="sysDash"/>
          <a:headEnd type="none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20400</TotalTime>
  <Words>113</Words>
  <Application>Microsoft Office PowerPoint</Application>
  <PresentationFormat>画面に合わせる (4:3)</PresentationFormat>
  <Paragraphs>74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Kigami Manami / 木上 愛美</cp:lastModifiedBy>
  <cp:revision>262</cp:revision>
  <dcterms:created xsi:type="dcterms:W3CDTF">2012-07-17T19:23:13Z</dcterms:created>
  <dcterms:modified xsi:type="dcterms:W3CDTF">2016-02-04T06:11:45Z</dcterms:modified>
</cp:coreProperties>
</file>