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8" r:id="rId2"/>
    <p:sldId id="309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1434" y="-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11680" y="1353312"/>
            <a:ext cx="1591056" cy="45537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1563624" y="1519492"/>
            <a:ext cx="352044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472689" y="2549588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472689" y="3675888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379208" y="1399032"/>
            <a:ext cx="1591056" cy="45537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Other</a:t>
            </a:r>
          </a:p>
          <a:p>
            <a:pPr algn="ctr"/>
            <a:r>
              <a:rPr lang="en-US" altLang="ja-JP" dirty="0" smtClean="0"/>
              <a:t>System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0" y="1123708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diff=0;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931920" y="831100"/>
            <a:ext cx="1435103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>
                <a:solidFill>
                  <a:schemeClr val="tx1"/>
                </a:solidFill>
              </a:rPr>
              <a:t>TODAY: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2012/10/1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00784" y="73152"/>
            <a:ext cx="1975104" cy="10149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adjustedValueQuery=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SELECT diff * 24 * 60 * 60 * 1000 FROM operation_date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20" idx="2"/>
          </p:cNvCxnSpPr>
          <p:nvPr/>
        </p:nvCxnSpPr>
        <p:spPr>
          <a:xfrm rot="16200000" flipH="1">
            <a:off x="2619756" y="1156716"/>
            <a:ext cx="310896" cy="173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0" y="2282988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diff=9;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0" y="3383864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diff=30;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0" y="4468824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diff=31;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3602736" y="2048256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602736" y="3218688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3602736" y="4277804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3602736" y="5320220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709160" y="1484504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>
                <a:solidFill>
                  <a:schemeClr val="tx1"/>
                </a:solidFill>
              </a:rPr>
              <a:t>9:00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1398527" y="1644332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1398527" y="2705036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1472689" y="4762436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1463040" y="5788152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398527" y="3802316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98527" y="4890452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4745483" y="2531300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>
                <a:solidFill>
                  <a:schemeClr val="tx1"/>
                </a:solidFill>
              </a:rPr>
              <a:t>11:00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745483" y="3639312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>
                <a:solidFill>
                  <a:schemeClr val="tx1"/>
                </a:solidFill>
              </a:rPr>
              <a:t>13:00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755132" y="4727448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>
                <a:solidFill>
                  <a:schemeClr val="tx1"/>
                </a:solidFill>
              </a:rPr>
              <a:t>15:00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フローチャート : 書類 13"/>
          <p:cNvSpPr/>
          <p:nvPr/>
        </p:nvSpPr>
        <p:spPr>
          <a:xfrm>
            <a:off x="4105656" y="1837944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フローチャート : 書類 14"/>
          <p:cNvSpPr/>
          <p:nvPr/>
        </p:nvSpPr>
        <p:spPr>
          <a:xfrm>
            <a:off x="4105656" y="2971800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フローチャート : 書類 15"/>
          <p:cNvSpPr/>
          <p:nvPr/>
        </p:nvSpPr>
        <p:spPr>
          <a:xfrm>
            <a:off x="4105656" y="4032504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ローチャート : 書類 16"/>
          <p:cNvSpPr/>
          <p:nvPr/>
        </p:nvSpPr>
        <p:spPr>
          <a:xfrm>
            <a:off x="4105656" y="5102352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4041648" y="1764792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10/1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050792" y="2907792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10/10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4050792" y="3968496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10/31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050792" y="5038344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11/1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028695" y="73152"/>
            <a:ext cx="2350513" cy="512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 smtClean="0">
                <a:solidFill>
                  <a:schemeClr val="tx1"/>
                </a:solidFill>
              </a:rPr>
              <a:t>Integration Test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494725" y="174689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494725" y="280333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494725" y="393273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494725" y="506003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76700" y="730758"/>
            <a:ext cx="3200401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2012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767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10/1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8768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10/2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769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10/3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4770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10/4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76700" y="1397508"/>
            <a:ext cx="3200401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2015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0767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1/1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8768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1/15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6769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1/31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4770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2/1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857500" y="730758"/>
            <a:ext cx="1219201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Actual Date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857499" y="1397508"/>
            <a:ext cx="1219201" cy="6667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Test</a:t>
            </a:r>
          </a:p>
          <a:p>
            <a:pPr algn="ctr"/>
            <a:r>
              <a:rPr kumimoji="1" lang="en-US" altLang="ja-JP" dirty="0" smtClean="0"/>
              <a:t>Date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926087" y="73152"/>
            <a:ext cx="2350513" cy="512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 smtClean="0">
                <a:solidFill>
                  <a:schemeClr val="tx1"/>
                </a:solidFill>
              </a:rPr>
              <a:t>System Test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2271" y="1086612"/>
            <a:ext cx="1975104" cy="10149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adjustedValueQuery=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SELECT diff * 24 * 60 * 60 * 1000 FROM operation_date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087375" y="1730883"/>
            <a:ext cx="7701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478274" y="2686050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diff=822;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03037" y="3629025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diff=836;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66512" y="4657725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diff=852;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176136" y="5724525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UPDATE operation_date SET diff=853;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rot="5400000" flipH="1" flipV="1">
            <a:off x="4192141" y="2375154"/>
            <a:ext cx="6217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1" idx="0"/>
          </p:cNvCxnSpPr>
          <p:nvPr/>
        </p:nvCxnSpPr>
        <p:spPr>
          <a:xfrm rot="5400000" flipH="1" flipV="1">
            <a:off x="4438588" y="2865310"/>
            <a:ext cx="152742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2" idx="0"/>
            <a:endCxn id="12" idx="2"/>
          </p:cNvCxnSpPr>
          <p:nvPr/>
        </p:nvCxnSpPr>
        <p:spPr>
          <a:xfrm rot="5400000" flipH="1" flipV="1">
            <a:off x="4774630" y="3355405"/>
            <a:ext cx="2593467" cy="1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3" idx="0"/>
            <a:endCxn id="13" idx="2"/>
          </p:cNvCxnSpPr>
          <p:nvPr/>
        </p:nvCxnSpPr>
        <p:spPr>
          <a:xfrm rot="5400000" flipH="1" flipV="1">
            <a:off x="5046092" y="3893567"/>
            <a:ext cx="3660267" cy="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266375" y="7315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089653" y="73152"/>
            <a:ext cx="553717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3468" y="73152"/>
            <a:ext cx="525336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638732" y="73152"/>
            <a:ext cx="638369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39" name="カギ線コネクタ 38"/>
          <p:cNvCxnSpPr/>
          <p:nvPr/>
        </p:nvCxnSpPr>
        <p:spPr>
          <a:xfrm rot="5400000">
            <a:off x="29798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/>
          <p:nvPr/>
        </p:nvCxnSpPr>
        <p:spPr>
          <a:xfrm rot="5400000">
            <a:off x="3779901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/>
          <p:nvPr/>
        </p:nvCxnSpPr>
        <p:spPr>
          <a:xfrm rot="5400000">
            <a:off x="45800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/>
          <p:nvPr/>
        </p:nvCxnSpPr>
        <p:spPr>
          <a:xfrm rot="5400000">
            <a:off x="53801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5400000">
            <a:off x="61802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19677</TotalTime>
  <Words>115</Words>
  <Application>Microsoft Office PowerPoint</Application>
  <PresentationFormat>画面に合わせる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1105</cp:revision>
  <dcterms:created xsi:type="dcterms:W3CDTF">2012-07-17T19:23:13Z</dcterms:created>
  <dcterms:modified xsi:type="dcterms:W3CDTF">2014-10-16T02:28:18Z</dcterms:modified>
</cp:coreProperties>
</file>