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527" autoAdjust="0"/>
  </p:normalViewPr>
  <p:slideViewPr>
    <p:cSldViewPr snapToGrid="0" snapToObjects="1">
      <p:cViewPr varScale="1">
        <p:scale>
          <a:sx n="111" d="100"/>
          <a:sy n="111" d="100"/>
        </p:scale>
        <p:origin x="690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35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1263650" y="1860550"/>
            <a:ext cx="1730375" cy="1122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559550" y="1418850"/>
            <a:ext cx="1593850" cy="6810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1349375" y="4347876"/>
            <a:ext cx="1593850" cy="555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4165600" y="420687"/>
            <a:ext cx="1730375" cy="706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Handler</a:t>
            </a:r>
          </a:p>
          <a:p>
            <a:pPr algn="ctr"/>
            <a:r>
              <a:rPr lang="en-US" altLang="ja-JP" dirty="0" smtClean="0"/>
              <a:t>Mapping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183685" y="3308945"/>
            <a:ext cx="1730375" cy="720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</a:t>
            </a:r>
          </a:p>
          <a:p>
            <a:pPr algn="ctr"/>
            <a:r>
              <a:rPr lang="en-US" altLang="ja-JP" dirty="0" smtClean="0"/>
              <a:t>Resolver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>
            <a:stCxn id="53" idx="3"/>
            <a:endCxn id="56" idx="1"/>
          </p:cNvCxnSpPr>
          <p:nvPr/>
        </p:nvCxnSpPr>
        <p:spPr>
          <a:xfrm flipV="1">
            <a:off x="2994025" y="773906"/>
            <a:ext cx="1171575" cy="1647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53" idx="3"/>
            <a:endCxn id="88" idx="1"/>
          </p:cNvCxnSpPr>
          <p:nvPr/>
        </p:nvCxnSpPr>
        <p:spPr>
          <a:xfrm flipV="1">
            <a:off x="2994025" y="1759369"/>
            <a:ext cx="1133748" cy="662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585454" y="2617405"/>
            <a:ext cx="1218571" cy="4775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view name</a:t>
            </a:r>
            <a:endParaRPr kumimoji="1" lang="en-US" altLang="ja-JP" sz="1400" dirty="0" smtClean="0"/>
          </a:p>
        </p:txBody>
      </p:sp>
      <p:cxnSp>
        <p:nvCxnSpPr>
          <p:cNvPr id="61" name="直線矢印コネクタ 60"/>
          <p:cNvCxnSpPr>
            <a:stCxn id="53" idx="3"/>
            <a:endCxn id="57" idx="1"/>
          </p:cNvCxnSpPr>
          <p:nvPr/>
        </p:nvCxnSpPr>
        <p:spPr>
          <a:xfrm>
            <a:off x="2994025" y="2421886"/>
            <a:ext cx="1189660" cy="124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3" idx="2"/>
            <a:endCxn id="55" idx="0"/>
          </p:cNvCxnSpPr>
          <p:nvPr/>
        </p:nvCxnSpPr>
        <p:spPr>
          <a:xfrm>
            <a:off x="2128838" y="2983222"/>
            <a:ext cx="17462" cy="1364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102785" y="2521647"/>
            <a:ext cx="1050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-17865" y="2131122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① Request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62586" y="104596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②</a:t>
            </a:r>
            <a:endParaRPr kumimoji="1" lang="en-US" altLang="ja-JP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60899" y="205255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③</a:t>
            </a:r>
            <a:endParaRPr kumimoji="1" lang="en-US" altLang="ja-JP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206625" y="312427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⑦</a:t>
            </a:r>
            <a:endParaRPr kumimoji="1" lang="en-US" altLang="ja-JP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095454" y="29149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⑥</a:t>
            </a:r>
            <a:endParaRPr kumimoji="1" lang="en-US" altLang="ja-JP" dirty="0" smtClean="0"/>
          </a:p>
        </p:txBody>
      </p:sp>
      <p:sp>
        <p:nvSpPr>
          <p:cNvPr id="69" name="正方形/長方形 68"/>
          <p:cNvSpPr/>
          <p:nvPr/>
        </p:nvSpPr>
        <p:spPr>
          <a:xfrm>
            <a:off x="9018560" y="1415300"/>
            <a:ext cx="1593850" cy="6844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Service</a:t>
            </a:r>
          </a:p>
          <a:p>
            <a:pPr algn="ctr"/>
            <a:r>
              <a:rPr lang="en-US" altLang="ja-JP" sz="1400" dirty="0" smtClean="0"/>
              <a:t>(Business Logic)</a:t>
            </a:r>
            <a:endParaRPr kumimoji="1"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9031360" y="2602156"/>
            <a:ext cx="1593850" cy="6593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Repository</a:t>
            </a:r>
          </a:p>
          <a:p>
            <a:pPr algn="ctr"/>
            <a:r>
              <a:rPr lang="en-US" altLang="ja-JP" sz="1400" dirty="0" smtClean="0"/>
              <a:t>(Data Access)</a:t>
            </a:r>
            <a:endParaRPr kumimoji="1" lang="ja-JP" altLang="en-US" sz="1400" dirty="0"/>
          </a:p>
        </p:txBody>
      </p:sp>
      <p:sp>
        <p:nvSpPr>
          <p:cNvPr id="71" name="円柱 70"/>
          <p:cNvSpPr/>
          <p:nvPr/>
        </p:nvSpPr>
        <p:spPr>
          <a:xfrm>
            <a:off x="9029700" y="3775726"/>
            <a:ext cx="1619250" cy="86841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Database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stCxn id="69" idx="2"/>
            <a:endCxn id="70" idx="0"/>
          </p:cNvCxnSpPr>
          <p:nvPr/>
        </p:nvCxnSpPr>
        <p:spPr>
          <a:xfrm>
            <a:off x="9815485" y="2099777"/>
            <a:ext cx="12800" cy="5023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0" idx="2"/>
            <a:endCxn id="71" idx="1"/>
          </p:cNvCxnSpPr>
          <p:nvPr/>
        </p:nvCxnSpPr>
        <p:spPr>
          <a:xfrm>
            <a:off x="9828285" y="3261497"/>
            <a:ext cx="11040" cy="5142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5" idx="1"/>
          </p:cNvCxnSpPr>
          <p:nvPr/>
        </p:nvCxnSpPr>
        <p:spPr>
          <a:xfrm flipH="1">
            <a:off x="119336" y="4625689"/>
            <a:ext cx="1230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-17865" y="4163210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⑧</a:t>
            </a:r>
            <a:r>
              <a:rPr lang="en-US" altLang="ja-JP" dirty="0" smtClean="0"/>
              <a:t> Response</a:t>
            </a:r>
            <a:endParaRPr kumimoji="1" lang="ja-JP" altLang="en-US" dirty="0"/>
          </a:p>
        </p:txBody>
      </p:sp>
      <p:cxnSp>
        <p:nvCxnSpPr>
          <p:cNvPr id="76" name="カギ線コネクタ 75"/>
          <p:cNvCxnSpPr>
            <a:stCxn id="56" idx="3"/>
            <a:endCxn id="54" idx="0"/>
          </p:cNvCxnSpPr>
          <p:nvPr/>
        </p:nvCxnSpPr>
        <p:spPr>
          <a:xfrm>
            <a:off x="5895975" y="773906"/>
            <a:ext cx="1460500" cy="64494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/>
          <p:cNvCxnSpPr>
            <a:stCxn id="57" idx="2"/>
            <a:endCxn id="55" idx="3"/>
          </p:cNvCxnSpPr>
          <p:nvPr/>
        </p:nvCxnSpPr>
        <p:spPr>
          <a:xfrm rot="5400000">
            <a:off x="3698040" y="3274856"/>
            <a:ext cx="596018" cy="210564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6364910" y="402748"/>
            <a:ext cx="17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hoose</a:t>
            </a:r>
            <a:r>
              <a:rPr lang="ja-JP" altLang="en-US" dirty="0" smtClean="0"/>
              <a:t> </a:t>
            </a:r>
            <a:r>
              <a:rPr lang="en-US" altLang="ja-JP" dirty="0" smtClean="0"/>
              <a:t>Handler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283258" y="4621629"/>
            <a:ext cx="16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resolve View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8564509" y="1209277"/>
            <a:ext cx="2373330" cy="3731809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215486" y="6359489"/>
            <a:ext cx="1295072" cy="2778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921963" y="6227397"/>
            <a:ext cx="4867822" cy="1372275"/>
          </a:xfrm>
          <a:prstGeom prst="rect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510558" y="6344506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… implemented by developers</a:t>
            </a:r>
            <a:endParaRPr kumimoji="1" lang="ja-JP" altLang="en-US" sz="14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15486" y="7076452"/>
            <a:ext cx="1295072" cy="2778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510558" y="7076452"/>
            <a:ext cx="349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… </a:t>
            </a:r>
            <a:r>
              <a:rPr lang="en-US" altLang="ja-JP" sz="1400" dirty="0"/>
              <a:t>provided by </a:t>
            </a:r>
            <a:r>
              <a:rPr lang="en-US" altLang="ja-JP" sz="1400" dirty="0" smtClean="0"/>
              <a:t>Spring</a:t>
            </a:r>
            <a:endParaRPr lang="en-US" altLang="ja-JP" sz="1400" dirty="0" smtClean="0"/>
          </a:p>
          <a:p>
            <a:r>
              <a:rPr lang="en-US" altLang="ja-JP" sz="1400" dirty="0" smtClean="0"/>
              <a:t>    sometimes implemented by developers</a:t>
            </a:r>
            <a:endParaRPr kumimoji="1" lang="ja-JP" altLang="en-US" sz="1400" dirty="0"/>
          </a:p>
        </p:txBody>
      </p:sp>
      <p:sp>
        <p:nvSpPr>
          <p:cNvPr id="86" name="正方形/長方形 85"/>
          <p:cNvSpPr/>
          <p:nvPr/>
        </p:nvSpPr>
        <p:spPr>
          <a:xfrm>
            <a:off x="1215486" y="6729622"/>
            <a:ext cx="1295072" cy="277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510558" y="6729622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… provided by </a:t>
            </a:r>
            <a:r>
              <a:rPr lang="en-US" altLang="ja-JP" sz="1400" dirty="0" smtClean="0"/>
              <a:t>Spring</a:t>
            </a:r>
            <a:endParaRPr kumimoji="1" lang="ja-JP" altLang="en-US" sz="1400" dirty="0"/>
          </a:p>
        </p:txBody>
      </p:sp>
      <p:sp>
        <p:nvSpPr>
          <p:cNvPr id="88" name="正方形/長方形 87"/>
          <p:cNvSpPr/>
          <p:nvPr/>
        </p:nvSpPr>
        <p:spPr>
          <a:xfrm>
            <a:off x="4127773" y="1406150"/>
            <a:ext cx="1730375" cy="706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Handler</a:t>
            </a:r>
          </a:p>
          <a:p>
            <a:pPr algn="ctr"/>
            <a:r>
              <a:rPr lang="en-US" altLang="ja-JP" dirty="0" smtClean="0"/>
              <a:t>Adapter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6499225" y="4220361"/>
            <a:ext cx="1730375" cy="720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cxnSp>
        <p:nvCxnSpPr>
          <p:cNvPr id="90" name="カギ線コネクタ 89"/>
          <p:cNvCxnSpPr>
            <a:stCxn id="55" idx="2"/>
            <a:endCxn id="89" idx="2"/>
          </p:cNvCxnSpPr>
          <p:nvPr/>
        </p:nvCxnSpPr>
        <p:spPr>
          <a:xfrm rot="16200000" flipH="1">
            <a:off x="4736563" y="2313237"/>
            <a:ext cx="37586" cy="5218113"/>
          </a:xfrm>
          <a:prstGeom prst="bentConnector3">
            <a:avLst>
              <a:gd name="adj1" fmla="val 1383989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54" idx="2"/>
            <a:endCxn id="89" idx="0"/>
          </p:cNvCxnSpPr>
          <p:nvPr/>
        </p:nvCxnSpPr>
        <p:spPr>
          <a:xfrm rot="16200000" flipH="1">
            <a:off x="6300207" y="3156155"/>
            <a:ext cx="2120474" cy="793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8" idx="3"/>
            <a:endCxn id="54" idx="1"/>
          </p:cNvCxnSpPr>
          <p:nvPr/>
        </p:nvCxnSpPr>
        <p:spPr>
          <a:xfrm>
            <a:off x="5858148" y="1759369"/>
            <a:ext cx="7014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047303" y="5447048"/>
            <a:ext cx="21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reference</a:t>
            </a:r>
            <a:r>
              <a:rPr kumimoji="1" lang="en-US" altLang="ja-JP" dirty="0" smtClean="0"/>
              <a:t> processing result models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437384" y="2377320"/>
            <a:ext cx="15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et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processing result models</a:t>
            </a:r>
            <a:endParaRPr kumimoji="1" lang="ja-JP" altLang="en-US" dirty="0"/>
          </a:p>
        </p:txBody>
      </p:sp>
      <p:cxnSp>
        <p:nvCxnSpPr>
          <p:cNvPr id="95" name="直線矢印コネクタ 94"/>
          <p:cNvCxnSpPr>
            <a:stCxn id="54" idx="2"/>
            <a:endCxn id="60" idx="3"/>
          </p:cNvCxnSpPr>
          <p:nvPr/>
        </p:nvCxnSpPr>
        <p:spPr>
          <a:xfrm flipH="1">
            <a:off x="6804025" y="2099887"/>
            <a:ext cx="552450" cy="75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60" idx="1"/>
            <a:endCxn id="88" idx="2"/>
          </p:cNvCxnSpPr>
          <p:nvPr/>
        </p:nvCxnSpPr>
        <p:spPr>
          <a:xfrm flipH="1" flipV="1">
            <a:off x="4992961" y="2112588"/>
            <a:ext cx="592493" cy="743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888660" y="138465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022975" y="2299721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lang="en-US" altLang="ja-JP" dirty="0" smtClean="0"/>
          </a:p>
        </p:txBody>
      </p:sp>
      <p:cxnSp>
        <p:nvCxnSpPr>
          <p:cNvPr id="99" name="カギ線コネクタ 98"/>
          <p:cNvCxnSpPr>
            <a:stCxn id="54" idx="3"/>
            <a:endCxn id="69" idx="1"/>
          </p:cNvCxnSpPr>
          <p:nvPr/>
        </p:nvCxnSpPr>
        <p:spPr>
          <a:xfrm flipV="1">
            <a:off x="8153400" y="1757539"/>
            <a:ext cx="865160" cy="18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8095286" y="920888"/>
            <a:ext cx="25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Execute Business Logic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9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67</Words>
  <Application>Microsoft Office PowerPoint</Application>
  <PresentationFormat>画面に合わせる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btyanagawamg</cp:lastModifiedBy>
  <cp:revision>185</cp:revision>
  <dcterms:created xsi:type="dcterms:W3CDTF">2012-07-17T19:23:13Z</dcterms:created>
  <dcterms:modified xsi:type="dcterms:W3CDTF">2017-02-15T06:40:16Z</dcterms:modified>
</cp:coreProperties>
</file>