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33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 autoAdjust="0"/>
    <p:restoredTop sz="94547" autoAdjust="0"/>
  </p:normalViewPr>
  <p:slideViewPr>
    <p:cSldViewPr snapToGrid="0" snapToObjects="1">
      <p:cViewPr>
        <p:scale>
          <a:sx n="100" d="100"/>
          <a:sy n="100" d="100"/>
        </p:scale>
        <p:origin x="-1544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53426" y="2995038"/>
            <a:ext cx="1894549" cy="717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Spring MVC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69051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1466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13534" y="1323975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276975" y="2995038"/>
            <a:ext cx="2000249" cy="717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Spring Data JPA</a:t>
            </a:r>
          </a:p>
          <a:p>
            <a:pPr algn="ctr"/>
            <a:r>
              <a:rPr kumimoji="1" lang="en-US" altLang="ja-JP" sz="2000" dirty="0" err="1" smtClean="0"/>
              <a:t>MyBatis</a:t>
            </a:r>
            <a:endParaRPr kumimoji="1" lang="ja-JP" altLang="en-US" sz="2000" dirty="0"/>
          </a:p>
        </p:txBody>
      </p:sp>
      <p:sp>
        <p:nvSpPr>
          <p:cNvPr id="96" name="角丸四角形 95"/>
          <p:cNvSpPr/>
          <p:nvPr/>
        </p:nvSpPr>
        <p:spPr>
          <a:xfrm>
            <a:off x="690515" y="4676774"/>
            <a:ext cx="7780506" cy="6477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Java EE Application Server</a:t>
            </a:r>
            <a:endParaRPr kumimoji="1" lang="ja-JP" altLang="en-US" sz="2400" dirty="0"/>
          </a:p>
        </p:txBody>
      </p:sp>
      <p:sp>
        <p:nvSpPr>
          <p:cNvPr id="113" name="フローチャート : 磁気ディスク 112"/>
          <p:cNvSpPr/>
          <p:nvPr/>
        </p:nvSpPr>
        <p:spPr>
          <a:xfrm>
            <a:off x="8897509" y="3018369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114" name="直線矢印コネクタ 113"/>
          <p:cNvCxnSpPr>
            <a:stCxn id="4" idx="1"/>
            <a:endCxn id="155" idx="3"/>
          </p:cNvCxnSpPr>
          <p:nvPr/>
        </p:nvCxnSpPr>
        <p:spPr>
          <a:xfrm flipH="1">
            <a:off x="257173" y="3353928"/>
            <a:ext cx="696253" cy="1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3" idx="2"/>
            <a:endCxn id="20" idx="3"/>
          </p:cNvCxnSpPr>
          <p:nvPr/>
        </p:nvCxnSpPr>
        <p:spPr>
          <a:xfrm flipH="1">
            <a:off x="8277224" y="3353388"/>
            <a:ext cx="620285" cy="5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角丸四角形 129"/>
          <p:cNvSpPr/>
          <p:nvPr/>
        </p:nvSpPr>
        <p:spPr>
          <a:xfrm>
            <a:off x="908895" y="3880360"/>
            <a:ext cx="7396905" cy="523682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Spring Framework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L 字 133"/>
          <p:cNvSpPr/>
          <p:nvPr/>
        </p:nvSpPr>
        <p:spPr>
          <a:xfrm rot="10800000">
            <a:off x="1057273" y="2341650"/>
            <a:ext cx="3577113" cy="1380692"/>
          </a:xfrm>
          <a:prstGeom prst="corner">
            <a:avLst>
              <a:gd name="adj1" fmla="val 22521"/>
              <a:gd name="adj2" fmla="val 77166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5" name="L 字 134"/>
          <p:cNvSpPr/>
          <p:nvPr/>
        </p:nvSpPr>
        <p:spPr>
          <a:xfrm rot="10800000" flipH="1">
            <a:off x="4575297" y="2341647"/>
            <a:ext cx="3619498" cy="1380695"/>
          </a:xfrm>
          <a:prstGeom prst="corner">
            <a:avLst>
              <a:gd name="adj1" fmla="val 22081"/>
              <a:gd name="adj2" fmla="val 75374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765205" y="2627166"/>
            <a:ext cx="17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Application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直線矢印コネクタ 138"/>
          <p:cNvCxnSpPr>
            <a:stCxn id="4" idx="0"/>
          </p:cNvCxnSpPr>
          <p:nvPr/>
        </p:nvCxnSpPr>
        <p:spPr>
          <a:xfrm flipV="1">
            <a:off x="1900701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0" idx="0"/>
          </p:cNvCxnSpPr>
          <p:nvPr/>
        </p:nvCxnSpPr>
        <p:spPr>
          <a:xfrm flipV="1">
            <a:off x="7277100" y="2627166"/>
            <a:ext cx="0" cy="3678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-1359194" y="3022471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74790" y="2612507"/>
            <a:ext cx="1939283" cy="6667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MVC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083925" y="2745857"/>
            <a:ext cx="1694658" cy="666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Spring(TX)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28589" y="1794192"/>
            <a:ext cx="2900411" cy="2313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kumimoji="1"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48101" y="1794192"/>
            <a:ext cx="2133600" cy="23133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  <a:endParaRPr kumimoji="1"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400800" y="1794191"/>
            <a:ext cx="2609850" cy="231335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kumimoji="1"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87438" y="3198516"/>
            <a:ext cx="1074687" cy="504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JSP/</a:t>
            </a:r>
            <a:r>
              <a:rPr lang="en-US" altLang="ja-JP" sz="1600" dirty="0" smtClean="0"/>
              <a:t>Tiles</a:t>
            </a:r>
            <a:endParaRPr kumimoji="1"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2077782" y="3198516"/>
            <a:ext cx="1151193" cy="504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Bean </a:t>
            </a:r>
          </a:p>
          <a:p>
            <a:pPr algn="ctr"/>
            <a:r>
              <a:rPr kumimoji="1" lang="en-US" altLang="ja-JP" sz="1600" dirty="0" smtClean="0"/>
              <a:t>Validation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974790" y="707543"/>
            <a:ext cx="1939283" cy="4588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Spring Security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28589" y="197245"/>
            <a:ext cx="2900412" cy="121182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kumimoji="1" lang="en-US" altLang="ja-JP" sz="2000" b="1" dirty="0" smtClean="0">
                <a:solidFill>
                  <a:schemeClr val="accent6">
                    <a:lumMod val="75000"/>
                  </a:schemeClr>
                </a:solidFill>
              </a:rPr>
              <a:t> Layer</a:t>
            </a:r>
            <a:endParaRPr kumimoji="1"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653530" y="2471026"/>
            <a:ext cx="1688785" cy="4397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Spring Data JPA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3"/>
            <a:endCxn id="17" idx="1"/>
          </p:cNvCxnSpPr>
          <p:nvPr/>
        </p:nvCxnSpPr>
        <p:spPr>
          <a:xfrm>
            <a:off x="76198" y="803157"/>
            <a:ext cx="4523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7" idx="0"/>
            <a:endCxn id="17" idx="2"/>
          </p:cNvCxnSpPr>
          <p:nvPr/>
        </p:nvCxnSpPr>
        <p:spPr>
          <a:xfrm flipV="1">
            <a:off x="1978795" y="1409069"/>
            <a:ext cx="0" cy="385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6653530" y="3150645"/>
            <a:ext cx="1679259" cy="4397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MyBatis2</a:t>
            </a:r>
            <a:endParaRPr kumimoji="1" lang="ja-JP" altLang="en-US" dirty="0"/>
          </a:p>
        </p:txBody>
      </p:sp>
      <p:sp>
        <p:nvSpPr>
          <p:cNvPr id="77" name="角丸四角形 76"/>
          <p:cNvSpPr/>
          <p:nvPr/>
        </p:nvSpPr>
        <p:spPr>
          <a:xfrm>
            <a:off x="528589" y="5895563"/>
            <a:ext cx="8482062" cy="8735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Spring Framework </a:t>
            </a:r>
          </a:p>
          <a:p>
            <a:pPr algn="ctr"/>
            <a:r>
              <a:rPr kumimoji="1" lang="en-US" altLang="ja-JP" sz="2800" dirty="0" smtClean="0">
                <a:solidFill>
                  <a:schemeClr val="bg1"/>
                </a:solidFill>
              </a:rPr>
              <a:t>(DI , AOP …)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79" name="直線矢印コネクタ 78"/>
          <p:cNvCxnSpPr>
            <a:stCxn id="7" idx="3"/>
            <a:endCxn id="8" idx="1"/>
          </p:cNvCxnSpPr>
          <p:nvPr/>
        </p:nvCxnSpPr>
        <p:spPr>
          <a:xfrm>
            <a:off x="3429000" y="2950869"/>
            <a:ext cx="41910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" idx="3"/>
            <a:endCxn id="9" idx="1"/>
          </p:cNvCxnSpPr>
          <p:nvPr/>
        </p:nvCxnSpPr>
        <p:spPr>
          <a:xfrm>
            <a:off x="5981701" y="2950869"/>
            <a:ext cx="4190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>
          <a:xfrm>
            <a:off x="8280248" y="2673609"/>
            <a:ext cx="539593" cy="33498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JPA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-1540169" y="469782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r>
              <a:rPr lang="ja-JP" altLang="en-US" dirty="0"/>
              <a:t> </a:t>
            </a:r>
            <a:r>
              <a:rPr lang="en-US" altLang="ja-JP" dirty="0" smtClean="0"/>
              <a:t>Brower</a:t>
            </a:r>
            <a:endParaRPr lang="en-US" altLang="ja-JP" dirty="0"/>
          </a:p>
          <a:p>
            <a:pPr algn="ctr"/>
            <a:r>
              <a:rPr lang="en-US" altLang="ja-JP" dirty="0"/>
              <a:t>(Client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1" name="フローチャート : 磁気ディスク 20"/>
          <p:cNvSpPr/>
          <p:nvPr/>
        </p:nvSpPr>
        <p:spPr>
          <a:xfrm>
            <a:off x="9126109" y="458293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RDBMS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9" idx="0"/>
            <a:endCxn id="21" idx="2"/>
          </p:cNvCxnSpPr>
          <p:nvPr/>
        </p:nvCxnSpPr>
        <p:spPr>
          <a:xfrm rot="5400000" flipH="1" flipV="1">
            <a:off x="7915478" y="583560"/>
            <a:ext cx="1000879" cy="14203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557165" y="4488546"/>
            <a:ext cx="8453485" cy="12772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Useful OSS Libraries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576272" y="5019784"/>
            <a:ext cx="1306351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42689" y="5019784"/>
            <a:ext cx="1198005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SLF4J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039682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Dozer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327400" y="5019784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Jackson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29886" y="49468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648201" y="5019784"/>
            <a:ext cx="1371600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 Data Commons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256886" y="50230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6409286" y="5111968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ore </a:t>
            </a:r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78795" y="4095769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249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7705725" y="410754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19708</TotalTime>
  <Words>85</Words>
  <Application>Microsoft Macintosh PowerPoint</Application>
  <PresentationFormat>画面に合わせる (4:3)</PresentationFormat>
  <Paragraphs>44</Paragraphs>
  <Slides>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清水 一貴</cp:lastModifiedBy>
  <cp:revision>252</cp:revision>
  <dcterms:created xsi:type="dcterms:W3CDTF">2012-07-17T19:23:13Z</dcterms:created>
  <dcterms:modified xsi:type="dcterms:W3CDTF">2014-12-20T12:34:38Z</dcterms:modified>
</cp:coreProperties>
</file>