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35" r:id="rId2"/>
    <p:sldId id="336" r:id="rId3"/>
    <p:sldId id="258" r:id="rId4"/>
    <p:sldId id="337" r:id="rId5"/>
    <p:sldId id="338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9ED460B-0A37-491B-8FAD-B9D4D6D40571}">
          <p14:sldIdLst>
            <p14:sldId id="335"/>
            <p14:sldId id="336"/>
            <p14:sldId id="258"/>
            <p14:sldId id="337"/>
            <p14:sldId id="33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8" autoAdjust="0"/>
    <p:restoredTop sz="94527" autoAdjust="0"/>
  </p:normalViewPr>
  <p:slideViewPr>
    <p:cSldViewPr snapToGrid="0" snapToObjects="1">
      <p:cViewPr>
        <p:scale>
          <a:sx n="100" d="100"/>
          <a:sy n="100" d="100"/>
        </p:scale>
        <p:origin x="-1992" y="-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61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774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15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253389" y="2062557"/>
            <a:ext cx="3349127" cy="16594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4" name="角丸四角形 3"/>
          <p:cNvSpPr/>
          <p:nvPr/>
        </p:nvSpPr>
        <p:spPr>
          <a:xfrm>
            <a:off x="396609" y="2530026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7" name="角丸四角形 6"/>
          <p:cNvSpPr/>
          <p:nvPr/>
        </p:nvSpPr>
        <p:spPr>
          <a:xfrm>
            <a:off x="1902712" y="2541043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Form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>
          <a:xfrm>
            <a:off x="396609" y="305654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</a:t>
            </a:r>
            <a:endParaRPr kumimoji="1"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44210" y="4031057"/>
            <a:ext cx="7231850" cy="116324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1428829" y="453840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4781629" y="453840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155728" y="4543798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4024228" y="2036688"/>
            <a:ext cx="3451831" cy="16853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877407" y="2609515"/>
            <a:ext cx="1440000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9" name="角丸四角形 18"/>
          <p:cNvSpPr/>
          <p:nvPr/>
        </p:nvSpPr>
        <p:spPr>
          <a:xfrm>
            <a:off x="4168311" y="2595306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20" name="角丸四角形 19"/>
          <p:cNvSpPr/>
          <p:nvPr/>
        </p:nvSpPr>
        <p:spPr>
          <a:xfrm>
            <a:off x="4168311" y="3081941"/>
            <a:ext cx="3149096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System</a:t>
            </a:r>
            <a:endParaRPr kumimoji="1" lang="ja-JP" altLang="en-US" sz="1600" dirty="0"/>
          </a:p>
        </p:txBody>
      </p:sp>
      <p:cxnSp>
        <p:nvCxnSpPr>
          <p:cNvPr id="3" name="直線矢印コネクタ 2"/>
          <p:cNvCxnSpPr>
            <a:stCxn id="6" idx="2"/>
          </p:cNvCxnSpPr>
          <p:nvPr/>
        </p:nvCxnSpPr>
        <p:spPr>
          <a:xfrm flipH="1">
            <a:off x="1927952" y="3721999"/>
            <a:ext cx="1" cy="30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16" idx="2"/>
          </p:cNvCxnSpPr>
          <p:nvPr/>
        </p:nvCxnSpPr>
        <p:spPr>
          <a:xfrm flipH="1">
            <a:off x="5742859" y="3721999"/>
            <a:ext cx="7285" cy="30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927953" y="3713226"/>
            <a:ext cx="1323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depends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742859" y="3700908"/>
            <a:ext cx="1323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depends</a:t>
            </a:r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2712" y="307504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Helper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301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3388" y="2362200"/>
            <a:ext cx="3600000" cy="1834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1320688" y="292310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2211051" y="357423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Helper</a:t>
            </a:r>
            <a:endParaRPr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53389" y="4211576"/>
            <a:ext cx="8217511" cy="19225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648494" y="480340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ServiceImpl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48494" y="5552079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446400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72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Repository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70900" y="2362200"/>
            <a:ext cx="3600000" cy="18493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6872248" y="2984409"/>
            <a:ext cx="1440000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839126" y="3657841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163152" y="2876683"/>
            <a:ext cx="1351948" cy="5754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</a:t>
            </a:r>
          </a:p>
          <a:p>
            <a:pPr algn="ctr"/>
            <a:r>
              <a:rPr lang="en-US" altLang="ja-JP" sz="1600" dirty="0" smtClean="0"/>
              <a:t>System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1860688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720000" rIns="9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Service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9" idx="6"/>
            <a:endCxn id="11" idx="1"/>
          </p:cNvCxnSpPr>
          <p:nvPr/>
        </p:nvCxnSpPr>
        <p:spPr>
          <a:xfrm>
            <a:off x="2220688" y="4983405"/>
            <a:ext cx="142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3"/>
            <a:endCxn id="13" idx="2"/>
          </p:cNvCxnSpPr>
          <p:nvPr/>
        </p:nvCxnSpPr>
        <p:spPr>
          <a:xfrm>
            <a:off x="5088494" y="4983405"/>
            <a:ext cx="13579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6" idx="2"/>
            <a:endCxn id="13" idx="0"/>
          </p:cNvCxnSpPr>
          <p:nvPr/>
        </p:nvCxnSpPr>
        <p:spPr>
          <a:xfrm>
            <a:off x="6626400" y="4017841"/>
            <a:ext cx="0" cy="78556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2"/>
            <a:endCxn id="19" idx="0"/>
          </p:cNvCxnSpPr>
          <p:nvPr/>
        </p:nvCxnSpPr>
        <p:spPr>
          <a:xfrm>
            <a:off x="2040688" y="3283109"/>
            <a:ext cx="0" cy="15202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747876" y="430212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66797" y="498817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31" name="直線矢印コネクタ 25"/>
          <p:cNvCxnSpPr>
            <a:stCxn id="5" idx="2"/>
            <a:endCxn id="6" idx="0"/>
          </p:cNvCxnSpPr>
          <p:nvPr/>
        </p:nvCxnSpPr>
        <p:spPr>
          <a:xfrm>
            <a:off x="2040688" y="3283109"/>
            <a:ext cx="890363" cy="2911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747877" y="314120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44" name="直線矢印コネクタ 25"/>
          <p:cNvCxnSpPr>
            <a:stCxn id="6" idx="2"/>
            <a:endCxn id="19" idx="7"/>
          </p:cNvCxnSpPr>
          <p:nvPr/>
        </p:nvCxnSpPr>
        <p:spPr>
          <a:xfrm flipH="1">
            <a:off x="2167967" y="3934231"/>
            <a:ext cx="763084" cy="9218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458438" y="332586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57" name="直線矢印コネクタ 25"/>
          <p:cNvCxnSpPr>
            <a:stCxn id="5" idx="1"/>
            <a:endCxn id="12" idx="1"/>
          </p:cNvCxnSpPr>
          <p:nvPr/>
        </p:nvCxnSpPr>
        <p:spPr>
          <a:xfrm rot="10800000" flipH="1" flipV="1">
            <a:off x="1320688" y="3103109"/>
            <a:ext cx="2327806" cy="2628970"/>
          </a:xfrm>
          <a:prstGeom prst="bentConnector3">
            <a:avLst>
              <a:gd name="adj1" fmla="val -98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74013" y="418519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16" idx="0"/>
            <a:endCxn id="15" idx="2"/>
          </p:cNvCxnSpPr>
          <p:nvPr/>
        </p:nvCxnSpPr>
        <p:spPr>
          <a:xfrm flipV="1">
            <a:off x="6626400" y="3344409"/>
            <a:ext cx="965848" cy="3134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0"/>
            <a:endCxn id="18" idx="2"/>
          </p:cNvCxnSpPr>
          <p:nvPr/>
        </p:nvCxnSpPr>
        <p:spPr>
          <a:xfrm flipH="1" flipV="1">
            <a:off x="5839126" y="3452135"/>
            <a:ext cx="787274" cy="2057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5"/>
          <p:cNvCxnSpPr>
            <a:stCxn id="16" idx="3"/>
            <a:endCxn id="12" idx="3"/>
          </p:cNvCxnSpPr>
          <p:nvPr/>
        </p:nvCxnSpPr>
        <p:spPr>
          <a:xfrm flipH="1">
            <a:off x="5088494" y="3837841"/>
            <a:ext cx="2325180" cy="1894238"/>
          </a:xfrm>
          <a:prstGeom prst="bentConnector3">
            <a:avLst>
              <a:gd name="adj1" fmla="val -98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5"/>
          <p:cNvCxnSpPr>
            <a:stCxn id="11" idx="2"/>
            <a:endCxn id="12" idx="0"/>
          </p:cNvCxnSpPr>
          <p:nvPr/>
        </p:nvCxnSpPr>
        <p:spPr>
          <a:xfrm>
            <a:off x="4368494" y="5163405"/>
            <a:ext cx="0" cy="3886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77677" y="34937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19349" y="33540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52222" y="4671460"/>
            <a:ext cx="126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761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094282" y="1678898"/>
            <a:ext cx="1094282" cy="7195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 Browser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505147" y="1678898"/>
            <a:ext cx="1620000" cy="7195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XxxController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3612099" y="1678898"/>
            <a:ext cx="1620000" cy="71952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YyyService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Impl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6719051" y="1678898"/>
            <a:ext cx="1620000" cy="71952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ZzzRepository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Impl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5737246" y="1800333"/>
            <a:ext cx="476658" cy="47665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2630294" y="1800333"/>
            <a:ext cx="476658" cy="47665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柱 9"/>
          <p:cNvSpPr/>
          <p:nvPr/>
        </p:nvSpPr>
        <p:spPr>
          <a:xfrm>
            <a:off x="8844196" y="1678898"/>
            <a:ext cx="1558977" cy="719528"/>
          </a:xfrm>
          <a:prstGeom prst="ca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cxnSp>
        <p:nvCxnSpPr>
          <p:cNvPr id="12" name="直線コネクタ 11"/>
          <p:cNvCxnSpPr>
            <a:stCxn id="4" idx="3"/>
            <a:endCxn id="5" idx="1"/>
          </p:cNvCxnSpPr>
          <p:nvPr/>
        </p:nvCxnSpPr>
        <p:spPr>
          <a:xfrm>
            <a:off x="0" y="2038662"/>
            <a:ext cx="505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9" idx="6"/>
            <a:endCxn id="6" idx="1"/>
          </p:cNvCxnSpPr>
          <p:nvPr/>
        </p:nvCxnSpPr>
        <p:spPr>
          <a:xfrm>
            <a:off x="3106952" y="2038662"/>
            <a:ext cx="505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8" idx="6"/>
            <a:endCxn id="7" idx="1"/>
          </p:cNvCxnSpPr>
          <p:nvPr/>
        </p:nvCxnSpPr>
        <p:spPr>
          <a:xfrm>
            <a:off x="6213904" y="2038662"/>
            <a:ext cx="505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7" idx="3"/>
            <a:endCxn id="10" idx="2"/>
          </p:cNvCxnSpPr>
          <p:nvPr/>
        </p:nvCxnSpPr>
        <p:spPr>
          <a:xfrm>
            <a:off x="8339051" y="2038662"/>
            <a:ext cx="505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5" idx="3"/>
            <a:endCxn id="9" idx="2"/>
          </p:cNvCxnSpPr>
          <p:nvPr/>
        </p:nvCxnSpPr>
        <p:spPr>
          <a:xfrm>
            <a:off x="2125147" y="2038662"/>
            <a:ext cx="5051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6" idx="3"/>
            <a:endCxn id="8" idx="2"/>
          </p:cNvCxnSpPr>
          <p:nvPr/>
        </p:nvCxnSpPr>
        <p:spPr>
          <a:xfrm>
            <a:off x="5232099" y="2038662"/>
            <a:ext cx="5051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251433" y="1304143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/>
              <a:t>YyyService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169555" y="1304143"/>
            <a:ext cx="161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 smtClean="0"/>
              <a:t>ZzzRepository</a:t>
            </a:r>
            <a:endParaRPr kumimoji="1" lang="ja-JP" altLang="en-US" dirty="0"/>
          </a:p>
        </p:txBody>
      </p:sp>
      <p:sp>
        <p:nvSpPr>
          <p:cNvPr id="33" name="角丸四角形 32"/>
          <p:cNvSpPr/>
          <p:nvPr/>
        </p:nvSpPr>
        <p:spPr>
          <a:xfrm>
            <a:off x="505146" y="2863121"/>
            <a:ext cx="7833905" cy="83945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</a:rPr>
              <a:t>DI Container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cxnSp>
        <p:nvCxnSpPr>
          <p:cNvPr id="35" name="カギ線コネクタ 34"/>
          <p:cNvCxnSpPr>
            <a:endCxn id="5" idx="2"/>
          </p:cNvCxnSpPr>
          <p:nvPr/>
        </p:nvCxnSpPr>
        <p:spPr>
          <a:xfrm rot="10800000" flipV="1">
            <a:off x="1315147" y="2392076"/>
            <a:ext cx="2612276" cy="6350"/>
          </a:xfrm>
          <a:prstGeom prst="bentConnector4">
            <a:avLst>
              <a:gd name="adj1" fmla="val 640"/>
              <a:gd name="adj2" fmla="val 10073764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/>
          <p:nvPr/>
        </p:nvCxnSpPr>
        <p:spPr>
          <a:xfrm rot="10800000" flipV="1">
            <a:off x="4398159" y="2398427"/>
            <a:ext cx="2612276" cy="6350"/>
          </a:xfrm>
          <a:prstGeom prst="bentConnector4">
            <a:avLst>
              <a:gd name="adj1" fmla="val 640"/>
              <a:gd name="adj2" fmla="val 10073764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1872573" y="3072984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inject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896637" y="3098180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inject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/>
          <p:nvPr/>
        </p:nvCxnSpPr>
        <p:spPr>
          <a:xfrm flipV="1">
            <a:off x="1738859" y="2404777"/>
            <a:ext cx="0" cy="4583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flipV="1">
            <a:off x="4904282" y="2404777"/>
            <a:ext cx="0" cy="4583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V="1">
            <a:off x="7977265" y="2404777"/>
            <a:ext cx="0" cy="45834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736557" y="2493789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916169" y="2493789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751841" y="2479263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create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608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670288" y="2051758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r>
              <a:rPr lang="en-US" altLang="ja-JP" sz="1600" dirty="0" smtClean="0"/>
              <a:t>1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3196814" y="1328466"/>
            <a:ext cx="1575411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Helper1</a:t>
            </a:r>
            <a:endParaRPr kumimoji="1" lang="ja-JP" altLang="en-US" sz="1600" dirty="0"/>
          </a:p>
        </p:txBody>
      </p:sp>
      <p:sp>
        <p:nvSpPr>
          <p:cNvPr id="7" name="角丸四角形 6"/>
          <p:cNvSpPr/>
          <p:nvPr/>
        </p:nvSpPr>
        <p:spPr>
          <a:xfrm>
            <a:off x="3094035" y="3453566"/>
            <a:ext cx="1575411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Helper</a:t>
            </a:r>
            <a:r>
              <a:rPr kumimoji="1" lang="en-US" altLang="ja-JP" sz="1600" dirty="0" smtClean="0"/>
              <a:t>2</a:t>
            </a:r>
            <a:endParaRPr kumimoji="1" lang="ja-JP" altLang="en-US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5544919" y="2050778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ServiceA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>
          <a:xfrm>
            <a:off x="5544919" y="2779442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ServiceB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7914464" y="2219008"/>
            <a:ext cx="1440000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RepositoryA</a:t>
            </a:r>
            <a:endParaRPr kumimoji="1" lang="ja-JP" altLang="en-US" sz="1600" dirty="0"/>
          </a:p>
        </p:txBody>
      </p:sp>
      <p:sp>
        <p:nvSpPr>
          <p:cNvPr id="12" name="角丸四角形 11"/>
          <p:cNvSpPr/>
          <p:nvPr/>
        </p:nvSpPr>
        <p:spPr>
          <a:xfrm>
            <a:off x="7914464" y="2778051"/>
            <a:ext cx="1440000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RepositoryB</a:t>
            </a:r>
            <a:endParaRPr kumimoji="1" lang="ja-JP" altLang="en-US" sz="1600" dirty="0"/>
          </a:p>
        </p:txBody>
      </p:sp>
      <p:cxnSp>
        <p:nvCxnSpPr>
          <p:cNvPr id="15" name="直線矢印コネクタ 14"/>
          <p:cNvCxnSpPr/>
          <p:nvPr/>
        </p:nvCxnSpPr>
        <p:spPr>
          <a:xfrm rot="2700000">
            <a:off x="2552745" y="3340767"/>
            <a:ext cx="6532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rot="8100000">
            <a:off x="2536491" y="1844426"/>
            <a:ext cx="6532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9888040" y="2421211"/>
            <a:ext cx="1800000" cy="54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</a:t>
            </a:r>
            <a:r>
              <a:rPr lang="en-US" altLang="ja-JP" sz="1600" smtClean="0"/>
              <a:t>R Mapper</a:t>
            </a:r>
            <a:endParaRPr kumimoji="1" lang="en-US" altLang="ja-JP" sz="1600" dirty="0" smtClean="0"/>
          </a:p>
        </p:txBody>
      </p:sp>
      <p:cxnSp>
        <p:nvCxnSpPr>
          <p:cNvPr id="28" name="カギ線コネクタ 27"/>
          <p:cNvCxnSpPr>
            <a:stCxn id="4" idx="3"/>
            <a:endCxn id="68" idx="2"/>
          </p:cNvCxnSpPr>
          <p:nvPr/>
        </p:nvCxnSpPr>
        <p:spPr>
          <a:xfrm flipV="1">
            <a:off x="3110288" y="2231445"/>
            <a:ext cx="1803868" cy="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8" idx="3"/>
            <a:endCxn id="88" idx="2"/>
          </p:cNvCxnSpPr>
          <p:nvPr/>
        </p:nvCxnSpPr>
        <p:spPr>
          <a:xfrm>
            <a:off x="6984919" y="2230778"/>
            <a:ext cx="343993" cy="170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9" idx="3"/>
            <a:endCxn id="89" idx="2"/>
          </p:cNvCxnSpPr>
          <p:nvPr/>
        </p:nvCxnSpPr>
        <p:spPr>
          <a:xfrm flipV="1">
            <a:off x="6984919" y="2958701"/>
            <a:ext cx="343995" cy="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11" idx="3"/>
            <a:endCxn id="22" idx="1"/>
          </p:cNvCxnSpPr>
          <p:nvPr/>
        </p:nvCxnSpPr>
        <p:spPr>
          <a:xfrm>
            <a:off x="9354464" y="2399008"/>
            <a:ext cx="533576" cy="2922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12" idx="3"/>
            <a:endCxn id="22" idx="1"/>
          </p:cNvCxnSpPr>
          <p:nvPr/>
        </p:nvCxnSpPr>
        <p:spPr>
          <a:xfrm flipV="1">
            <a:off x="9354464" y="2691211"/>
            <a:ext cx="533576" cy="266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5419023" y="1679217"/>
            <a:ext cx="0" cy="2552758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593837" y="1328466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View1</a:t>
            </a:r>
            <a:endParaRPr kumimoji="1" lang="ja-JP" altLang="en-US" sz="1600" dirty="0"/>
          </a:p>
        </p:txBody>
      </p:sp>
      <p:sp>
        <p:nvSpPr>
          <p:cNvPr id="61" name="角丸四角形 60"/>
          <p:cNvSpPr/>
          <p:nvPr/>
        </p:nvSpPr>
        <p:spPr>
          <a:xfrm>
            <a:off x="644284" y="3453566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View2</a:t>
            </a:r>
            <a:endParaRPr kumimoji="1" lang="ja-JP" altLang="en-US" sz="1600" dirty="0"/>
          </a:p>
        </p:txBody>
      </p:sp>
      <p:cxnSp>
        <p:nvCxnSpPr>
          <p:cNvPr id="69" name="直線矢印コネクタ 68"/>
          <p:cNvCxnSpPr/>
          <p:nvPr/>
        </p:nvCxnSpPr>
        <p:spPr>
          <a:xfrm rot="2700000" flipH="1">
            <a:off x="2552746" y="3449110"/>
            <a:ext cx="6532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rot="8100000" flipH="1">
            <a:off x="2646119" y="1841101"/>
            <a:ext cx="6532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5038559" y="1244151"/>
            <a:ext cx="26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Boundary</a:t>
            </a:r>
            <a:endParaRPr kumimoji="1" lang="ja-JP" altLang="en-US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rot="1800000" flipH="1">
            <a:off x="1358785" y="1914685"/>
            <a:ext cx="5031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4" idx="1"/>
          </p:cNvCxnSpPr>
          <p:nvPr/>
        </p:nvCxnSpPr>
        <p:spPr>
          <a:xfrm>
            <a:off x="593837" y="2231758"/>
            <a:ext cx="1076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>
            <a:off x="1601708" y="3134377"/>
            <a:ext cx="432129" cy="318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1510936" y="4765397"/>
            <a:ext cx="6532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194560" y="4569301"/>
            <a:ext cx="2971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r>
              <a:rPr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Form/</a:t>
            </a:r>
          </a:p>
          <a:p>
            <a:r>
              <a:rPr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HTTP Request/</a:t>
            </a:r>
          </a:p>
          <a:p>
            <a:r>
              <a:rPr kumimoji="1" lang="en-US" altLang="ja-JP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HTTP Response</a:t>
            </a:r>
            <a:endParaRPr kumimoji="1" lang="ja-JP" alt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1510936" y="5506446"/>
            <a:ext cx="6836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2208638" y="5350355"/>
            <a:ext cx="297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r>
              <a:rPr lang="en-US" altLang="ja-JP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  <a:p>
            <a:r>
              <a:rPr kumimoji="1" lang="en-US" altLang="ja-JP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DTO</a:t>
            </a:r>
            <a:endParaRPr kumimoji="1" lang="ja-JP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4914156" y="2041959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4914156" y="2773495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68" idx="6"/>
            <a:endCxn id="8" idx="1"/>
          </p:cNvCxnSpPr>
          <p:nvPr/>
        </p:nvCxnSpPr>
        <p:spPr>
          <a:xfrm flipV="1">
            <a:off x="5293127" y="2230778"/>
            <a:ext cx="251792" cy="6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70" idx="6"/>
            <a:endCxn id="9" idx="1"/>
          </p:cNvCxnSpPr>
          <p:nvPr/>
        </p:nvCxnSpPr>
        <p:spPr>
          <a:xfrm flipV="1">
            <a:off x="5293127" y="2959442"/>
            <a:ext cx="251792" cy="3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7328912" y="2211911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7328914" y="2769215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1" name="直線コネクタ 100"/>
          <p:cNvCxnSpPr>
            <a:stCxn id="88" idx="6"/>
            <a:endCxn id="11" idx="1"/>
          </p:cNvCxnSpPr>
          <p:nvPr/>
        </p:nvCxnSpPr>
        <p:spPr>
          <a:xfrm flipV="1">
            <a:off x="7707883" y="2399008"/>
            <a:ext cx="206581" cy="23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89" idx="6"/>
            <a:endCxn id="12" idx="1"/>
          </p:cNvCxnSpPr>
          <p:nvPr/>
        </p:nvCxnSpPr>
        <p:spPr>
          <a:xfrm flipV="1">
            <a:off x="7707885" y="2958051"/>
            <a:ext cx="206579" cy="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円/楕円 111"/>
          <p:cNvSpPr/>
          <p:nvPr/>
        </p:nvSpPr>
        <p:spPr>
          <a:xfrm>
            <a:off x="5719508" y="4668414"/>
            <a:ext cx="378971" cy="378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6098479" y="4673233"/>
            <a:ext cx="29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kumimoji="1" lang="ja-JP" altLang="en-US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5704625" y="5203402"/>
            <a:ext cx="408735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6113360" y="5194070"/>
            <a:ext cx="29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kumimoji="1" lang="ja-JP" altLang="en-US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7" name="直線矢印コネクタ 116"/>
          <p:cNvCxnSpPr>
            <a:stCxn id="8" idx="3"/>
            <a:endCxn id="89" idx="2"/>
          </p:cNvCxnSpPr>
          <p:nvPr/>
        </p:nvCxnSpPr>
        <p:spPr>
          <a:xfrm>
            <a:off x="6984919" y="2230778"/>
            <a:ext cx="343995" cy="727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593837" y="2971942"/>
            <a:ext cx="1076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カギ線コネクタ 27"/>
          <p:cNvCxnSpPr>
            <a:stCxn id="5" idx="3"/>
            <a:endCxn id="70" idx="2"/>
          </p:cNvCxnSpPr>
          <p:nvPr/>
        </p:nvCxnSpPr>
        <p:spPr>
          <a:xfrm>
            <a:off x="3110288" y="2954377"/>
            <a:ext cx="1803868" cy="8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カギ線コネクタ 27"/>
          <p:cNvCxnSpPr/>
          <p:nvPr/>
        </p:nvCxnSpPr>
        <p:spPr>
          <a:xfrm flipV="1">
            <a:off x="3080357" y="2316087"/>
            <a:ext cx="1800000" cy="31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カギ線コネクタ 27"/>
          <p:cNvCxnSpPr/>
          <p:nvPr/>
        </p:nvCxnSpPr>
        <p:spPr>
          <a:xfrm flipV="1">
            <a:off x="3084889" y="3050092"/>
            <a:ext cx="1800000" cy="31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279400" y="3654652"/>
            <a:ext cx="3525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>
            <a:off x="255531" y="1508466"/>
            <a:ext cx="3525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 rot="1800000" flipH="1">
            <a:off x="1477235" y="1914686"/>
            <a:ext cx="5031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flipH="1">
            <a:off x="1592542" y="3059024"/>
            <a:ext cx="432129" cy="318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角丸四角形 4"/>
          <p:cNvSpPr/>
          <p:nvPr/>
        </p:nvSpPr>
        <p:spPr>
          <a:xfrm>
            <a:off x="1670288" y="2774377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Controller2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299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670288" y="2051758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r>
              <a:rPr lang="en-US" altLang="ja-JP" sz="1600" dirty="0" smtClean="0"/>
              <a:t>1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3196814" y="1328466"/>
            <a:ext cx="1575411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Helper1</a:t>
            </a:r>
            <a:endParaRPr kumimoji="1" lang="ja-JP" altLang="en-US" sz="1600" dirty="0"/>
          </a:p>
        </p:txBody>
      </p:sp>
      <p:sp>
        <p:nvSpPr>
          <p:cNvPr id="7" name="角丸四角形 6"/>
          <p:cNvSpPr/>
          <p:nvPr/>
        </p:nvSpPr>
        <p:spPr>
          <a:xfrm>
            <a:off x="3094035" y="3453566"/>
            <a:ext cx="1575411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Helper</a:t>
            </a:r>
            <a:r>
              <a:rPr kumimoji="1" lang="en-US" altLang="ja-JP" sz="1600" dirty="0" smtClean="0"/>
              <a:t>2</a:t>
            </a:r>
            <a:endParaRPr kumimoji="1" lang="ja-JP" altLang="en-US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5544919" y="2050778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ServiceA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>
          <a:xfrm>
            <a:off x="5544919" y="2779442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ServiceB</a:t>
            </a:r>
            <a:endParaRPr kumimoji="1" lang="ja-JP" altLang="en-US" sz="1600" dirty="0"/>
          </a:p>
        </p:txBody>
      </p:sp>
      <p:cxnSp>
        <p:nvCxnSpPr>
          <p:cNvPr id="15" name="直線矢印コネクタ 14"/>
          <p:cNvCxnSpPr/>
          <p:nvPr/>
        </p:nvCxnSpPr>
        <p:spPr>
          <a:xfrm rot="2700000">
            <a:off x="2552745" y="3340767"/>
            <a:ext cx="6532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rot="8100000">
            <a:off x="2536491" y="1844426"/>
            <a:ext cx="6532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7928663" y="2388244"/>
            <a:ext cx="1800000" cy="54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</a:t>
            </a:r>
            <a:r>
              <a:rPr lang="en-US" altLang="ja-JP" sz="1600" smtClean="0"/>
              <a:t>R Mapper</a:t>
            </a:r>
            <a:endParaRPr kumimoji="1" lang="en-US" altLang="ja-JP" sz="1600" dirty="0" smtClean="0"/>
          </a:p>
        </p:txBody>
      </p:sp>
      <p:cxnSp>
        <p:nvCxnSpPr>
          <p:cNvPr id="28" name="カギ線コネクタ 27"/>
          <p:cNvCxnSpPr>
            <a:stCxn id="4" idx="3"/>
            <a:endCxn id="68" idx="2"/>
          </p:cNvCxnSpPr>
          <p:nvPr/>
        </p:nvCxnSpPr>
        <p:spPr>
          <a:xfrm flipV="1">
            <a:off x="3110288" y="2231445"/>
            <a:ext cx="1803868" cy="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8" idx="3"/>
            <a:endCxn id="22" idx="1"/>
          </p:cNvCxnSpPr>
          <p:nvPr/>
        </p:nvCxnSpPr>
        <p:spPr>
          <a:xfrm>
            <a:off x="6984919" y="2230778"/>
            <a:ext cx="943744" cy="427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9" idx="3"/>
            <a:endCxn id="22" idx="1"/>
          </p:cNvCxnSpPr>
          <p:nvPr/>
        </p:nvCxnSpPr>
        <p:spPr>
          <a:xfrm flipV="1">
            <a:off x="6984919" y="2658244"/>
            <a:ext cx="943744" cy="301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5419023" y="1679217"/>
            <a:ext cx="0" cy="2552758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593837" y="1328466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View1</a:t>
            </a:r>
            <a:endParaRPr kumimoji="1" lang="ja-JP" altLang="en-US" sz="1600" dirty="0"/>
          </a:p>
        </p:txBody>
      </p:sp>
      <p:sp>
        <p:nvSpPr>
          <p:cNvPr id="61" name="角丸四角形 60"/>
          <p:cNvSpPr/>
          <p:nvPr/>
        </p:nvSpPr>
        <p:spPr>
          <a:xfrm>
            <a:off x="644284" y="3453566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View2</a:t>
            </a:r>
            <a:endParaRPr kumimoji="1" lang="ja-JP" altLang="en-US" sz="1600" dirty="0"/>
          </a:p>
        </p:txBody>
      </p:sp>
      <p:cxnSp>
        <p:nvCxnSpPr>
          <p:cNvPr id="69" name="直線矢印コネクタ 68"/>
          <p:cNvCxnSpPr/>
          <p:nvPr/>
        </p:nvCxnSpPr>
        <p:spPr>
          <a:xfrm rot="2700000" flipH="1">
            <a:off x="2552746" y="3449110"/>
            <a:ext cx="6532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rot="8100000" flipH="1">
            <a:off x="2646119" y="1841101"/>
            <a:ext cx="6532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5038559" y="1244151"/>
            <a:ext cx="26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Boundary</a:t>
            </a:r>
            <a:endParaRPr kumimoji="1" lang="ja-JP" altLang="en-US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rot="1800000" flipH="1">
            <a:off x="1358785" y="1914685"/>
            <a:ext cx="5031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4" idx="1"/>
          </p:cNvCxnSpPr>
          <p:nvPr/>
        </p:nvCxnSpPr>
        <p:spPr>
          <a:xfrm>
            <a:off x="593837" y="2231758"/>
            <a:ext cx="1076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>
            <a:off x="1601708" y="3134377"/>
            <a:ext cx="432129" cy="318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1510936" y="4765397"/>
            <a:ext cx="6532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194560" y="4569301"/>
            <a:ext cx="2971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r>
              <a:rPr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Form/</a:t>
            </a:r>
          </a:p>
          <a:p>
            <a:r>
              <a:rPr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HTTP Request/</a:t>
            </a:r>
          </a:p>
          <a:p>
            <a:r>
              <a:rPr kumimoji="1" lang="en-US" altLang="ja-JP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HTTP Response</a:t>
            </a:r>
            <a:endParaRPr kumimoji="1" lang="ja-JP" alt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1510936" y="5506446"/>
            <a:ext cx="6836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2208638" y="5350355"/>
            <a:ext cx="297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r>
              <a:rPr lang="en-US" altLang="ja-JP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  <a:p>
            <a:r>
              <a:rPr kumimoji="1" lang="en-US" altLang="ja-JP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DTO</a:t>
            </a:r>
            <a:endParaRPr kumimoji="1" lang="ja-JP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4914156" y="2041959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4914156" y="2773495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68" idx="6"/>
            <a:endCxn id="8" idx="1"/>
          </p:cNvCxnSpPr>
          <p:nvPr/>
        </p:nvCxnSpPr>
        <p:spPr>
          <a:xfrm flipV="1">
            <a:off x="5293127" y="2230778"/>
            <a:ext cx="251792" cy="6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70" idx="6"/>
            <a:endCxn id="9" idx="1"/>
          </p:cNvCxnSpPr>
          <p:nvPr/>
        </p:nvCxnSpPr>
        <p:spPr>
          <a:xfrm flipV="1">
            <a:off x="5293127" y="2959442"/>
            <a:ext cx="251792" cy="3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円/楕円 111"/>
          <p:cNvSpPr/>
          <p:nvPr/>
        </p:nvSpPr>
        <p:spPr>
          <a:xfrm>
            <a:off x="5719508" y="4668414"/>
            <a:ext cx="378971" cy="378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6098479" y="4673233"/>
            <a:ext cx="29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kumimoji="1" lang="ja-JP" altLang="en-US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5704625" y="5203402"/>
            <a:ext cx="408735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6113360" y="5194070"/>
            <a:ext cx="29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kumimoji="1" lang="ja-JP" altLang="en-US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593837" y="2971942"/>
            <a:ext cx="1076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カギ線コネクタ 27"/>
          <p:cNvCxnSpPr>
            <a:stCxn id="5" idx="3"/>
            <a:endCxn id="70" idx="2"/>
          </p:cNvCxnSpPr>
          <p:nvPr/>
        </p:nvCxnSpPr>
        <p:spPr>
          <a:xfrm>
            <a:off x="3110288" y="2954377"/>
            <a:ext cx="1803868" cy="8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カギ線コネクタ 27"/>
          <p:cNvCxnSpPr/>
          <p:nvPr/>
        </p:nvCxnSpPr>
        <p:spPr>
          <a:xfrm flipV="1">
            <a:off x="3080357" y="2316087"/>
            <a:ext cx="1800000" cy="31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カギ線コネクタ 27"/>
          <p:cNvCxnSpPr/>
          <p:nvPr/>
        </p:nvCxnSpPr>
        <p:spPr>
          <a:xfrm flipV="1">
            <a:off x="3084889" y="3050092"/>
            <a:ext cx="1800000" cy="31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279400" y="3654652"/>
            <a:ext cx="3525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255531" y="1508466"/>
            <a:ext cx="3525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rot="1800000" flipH="1">
            <a:off x="1477235" y="1914686"/>
            <a:ext cx="5031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H="1">
            <a:off x="1592542" y="3059024"/>
            <a:ext cx="432129" cy="318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角丸四角形 4"/>
          <p:cNvSpPr/>
          <p:nvPr/>
        </p:nvSpPr>
        <p:spPr>
          <a:xfrm>
            <a:off x="1670288" y="2774377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Controller2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8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19543</TotalTime>
  <Words>147</Words>
  <Application>Microsoft Office PowerPoint</Application>
  <PresentationFormat>画面に合わせる (4:3)</PresentationFormat>
  <Paragraphs>92</Paragraphs>
  <Slides>5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 / 清水 一貴</cp:lastModifiedBy>
  <cp:revision>223</cp:revision>
  <dcterms:created xsi:type="dcterms:W3CDTF">2012-07-17T19:23:13Z</dcterms:created>
  <dcterms:modified xsi:type="dcterms:W3CDTF">2014-10-15T07:19:21Z</dcterms:modified>
</cp:coreProperties>
</file>