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33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>
        <p:scale>
          <a:sx n="75" d="100"/>
          <a:sy n="75" d="100"/>
        </p:scale>
        <p:origin x="-10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3426" y="2995038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Spring MVC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9051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1466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353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276975" y="2995038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MyBatis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/>
              <a:t>Spring Data </a:t>
            </a:r>
            <a:r>
              <a:rPr lang="en-US" altLang="ja-JP" sz="2000" dirty="0" smtClean="0"/>
              <a:t>JPA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690515" y="4676774"/>
            <a:ext cx="7780506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Java EE Application Server</a:t>
            </a:r>
            <a:endParaRPr kumimoji="1"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897509" y="301836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57173" y="3353928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277224" y="3353388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08895" y="3880360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57273" y="2341650"/>
            <a:ext cx="3577113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575297" y="2341647"/>
            <a:ext cx="3619498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205" y="2627166"/>
            <a:ext cx="17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00701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277100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59194" y="3022471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Browser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74790" y="2612507"/>
            <a:ext cx="1939283" cy="666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MVC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083925" y="2745857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Spring(TX)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28589" y="1794192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48101" y="1794192"/>
            <a:ext cx="2133600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00800" y="1794191"/>
            <a:ext cx="2609850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28156" y="2306094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MyBatis3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87438" y="3198516"/>
            <a:ext cx="1074687" cy="504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JSP/</a:t>
            </a:r>
            <a:r>
              <a:rPr lang="en-US" altLang="ja-JP" sz="1600" dirty="0" smtClean="0"/>
              <a:t>Tiles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077782" y="3198516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Bean </a:t>
            </a:r>
          </a:p>
          <a:p>
            <a:pPr algn="ctr"/>
            <a:r>
              <a:rPr kumimoji="1" lang="en-US" altLang="ja-JP" sz="1600" dirty="0" smtClean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4790" y="70754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Security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28589" y="197245"/>
            <a:ext cx="2900412" cy="12118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kumimoji="1"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kumimoji="1"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856730" y="3198516"/>
            <a:ext cx="1688785" cy="7371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Spring Data 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76198" y="803157"/>
            <a:ext cx="4523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1978795" y="1409069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28589" y="5895563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(DI , AOP …)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29000" y="2950869"/>
            <a:ext cx="4191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5981701" y="2950869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8127848" y="3651509"/>
            <a:ext cx="539593" cy="3349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JPA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1540169" y="469782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Browser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26109" y="45829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15478" y="583560"/>
            <a:ext cx="1000879" cy="1420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57165" y="4488546"/>
            <a:ext cx="8453485" cy="1277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576272" y="5019784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2689" y="5019784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39682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327400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29886" y="49468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648201" y="5019784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256886" y="50230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6409286" y="51119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78795" y="4095769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249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0572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19714</TotalTime>
  <Words>80</Words>
  <Application>Microsoft Office PowerPoint</Application>
  <PresentationFormat>画面に合わせる (4:3)</PresentationFormat>
  <Paragraphs>44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石田 東彦</cp:lastModifiedBy>
  <cp:revision>254</cp:revision>
  <dcterms:created xsi:type="dcterms:W3CDTF">2012-07-17T19:23:13Z</dcterms:created>
  <dcterms:modified xsi:type="dcterms:W3CDTF">2015-03-03T09:41:03Z</dcterms:modified>
</cp:coreProperties>
</file>