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7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44611" y="3415101"/>
            <a:ext cx="2432861" cy="852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SessionArticleSearchForm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3011" y="558799"/>
            <a:ext cx="3171824" cy="4775201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414675" y="1756025"/>
            <a:ext cx="3634303" cy="2060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811871" y="2638003"/>
            <a:ext cx="2839910" cy="857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/>
              <a:t>SessionArticleSearchForm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06" name="直線矢印コネクタ 105"/>
          <p:cNvCxnSpPr>
            <a:stCxn id="24" idx="3"/>
          </p:cNvCxnSpPr>
          <p:nvPr/>
        </p:nvCxnSpPr>
        <p:spPr>
          <a:xfrm flipV="1">
            <a:off x="3177472" y="3175000"/>
            <a:ext cx="1634399" cy="66615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44611" y="1649242"/>
            <a:ext cx="2432861" cy="1021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SessionArticleSearchForm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73009" y="213693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search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94" y="3835388"/>
            <a:ext cx="1492891" cy="33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矢印コネクタ 57"/>
          <p:cNvCxnSpPr>
            <a:stCxn id="4" idx="3"/>
          </p:cNvCxnSpPr>
          <p:nvPr/>
        </p:nvCxnSpPr>
        <p:spPr>
          <a:xfrm>
            <a:off x="3177472" y="2160237"/>
            <a:ext cx="1634399" cy="877066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2"/>
            <a:endCxn id="24" idx="0"/>
          </p:cNvCxnSpPr>
          <p:nvPr/>
        </p:nvCxnSpPr>
        <p:spPr>
          <a:xfrm>
            <a:off x="1961042" y="2671232"/>
            <a:ext cx="0" cy="743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19118" y="20081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6299" y="3816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037643" y="2423885"/>
            <a:ext cx="1586091" cy="3193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449582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817202" y="35837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946400" y="4662308"/>
            <a:ext cx="259645" cy="2765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03359" y="23774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3968" y="2055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6136" y="4939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1188096" y="3488267"/>
            <a:ext cx="255242" cy="5730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477205" y="3412639"/>
            <a:ext cx="6458884" cy="7790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23600</TotalTime>
  <Words>789</Words>
  <Application>Microsoft Office PowerPoint</Application>
  <PresentationFormat>画面に合わせる (4:3)</PresentationFormat>
  <Paragraphs>230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1100</cp:revision>
  <dcterms:created xsi:type="dcterms:W3CDTF">2012-07-17T19:23:13Z</dcterms:created>
  <dcterms:modified xsi:type="dcterms:W3CDTF">2016-11-02T10:46:38Z</dcterms:modified>
</cp:coreProperties>
</file>