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744611" y="3415101"/>
            <a:ext cx="2432861" cy="852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err="1" smtClean="0"/>
              <a:t>SessionArticleSearchForm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63011" y="558799"/>
            <a:ext cx="3171824" cy="4775201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414675" y="1756025"/>
            <a:ext cx="3634303" cy="20603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811871" y="2638003"/>
            <a:ext cx="2839910" cy="857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 smtClean="0"/>
              <a:t>SessionArticleSearchForm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106" name="直線矢印コネクタ 105"/>
          <p:cNvCxnSpPr>
            <a:stCxn id="24" idx="3"/>
          </p:cNvCxnSpPr>
          <p:nvPr/>
        </p:nvCxnSpPr>
        <p:spPr>
          <a:xfrm flipV="1">
            <a:off x="3177472" y="3175000"/>
            <a:ext cx="1634399" cy="66615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44611" y="1649242"/>
            <a:ext cx="2432861" cy="1021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err="1" smtClean="0"/>
              <a:t>SessionArticleSearchForm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673009" y="213693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search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94" y="3835388"/>
            <a:ext cx="1492891" cy="33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直線矢印コネクタ 57"/>
          <p:cNvCxnSpPr>
            <a:stCxn id="4" idx="3"/>
          </p:cNvCxnSpPr>
          <p:nvPr/>
        </p:nvCxnSpPr>
        <p:spPr>
          <a:xfrm>
            <a:off x="3177472" y="2160237"/>
            <a:ext cx="1634399" cy="877066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2"/>
            <a:endCxn id="24" idx="0"/>
          </p:cNvCxnSpPr>
          <p:nvPr/>
        </p:nvCxnSpPr>
        <p:spPr>
          <a:xfrm>
            <a:off x="1961042" y="2671232"/>
            <a:ext cx="0" cy="7438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19118" y="20081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36299" y="3816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0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5" y="1434394"/>
            <a:ext cx="7548739" cy="125730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1569492" y="1930400"/>
            <a:ext cx="1241441" cy="45155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49320" y="17340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31467" y="1918692"/>
            <a:ext cx="1388533" cy="63259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56451" y="17340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9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23605</TotalTime>
  <Words>783</Words>
  <Application>Microsoft Office PowerPoint</Application>
  <PresentationFormat>画面に合わせる (4:3)</PresentationFormat>
  <Paragraphs>228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1102</cp:revision>
  <dcterms:created xsi:type="dcterms:W3CDTF">2012-07-17T19:23:13Z</dcterms:created>
  <dcterms:modified xsi:type="dcterms:W3CDTF">2016-11-09T07:07:24Z</dcterms:modified>
</cp:coreProperties>
</file>