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03" r:id="rId2"/>
    <p:sldId id="304" r:id="rId3"/>
    <p:sldId id="306" r:id="rId4"/>
    <p:sldId id="308" r:id="rId5"/>
    <p:sldId id="307" r:id="rId6"/>
    <p:sldId id="309" r:id="rId7"/>
    <p:sldId id="310" r:id="rId8"/>
    <p:sldId id="311" r:id="rId9"/>
    <p:sldId id="312" r:id="rId10"/>
    <p:sldId id="281" r:id="rId11"/>
    <p:sldId id="280" r:id="rId1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 rot="16200000" flipH="1">
            <a:off x="1978102" y="3783678"/>
            <a:ext cx="5483280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16200000" flipH="1">
            <a:off x="-1798560" y="3645566"/>
            <a:ext cx="5473755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750376" y="1338035"/>
            <a:ext cx="385403" cy="3936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2250205" y="2652723"/>
            <a:ext cx="1305305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439023" y="2958202"/>
            <a:ext cx="969533" cy="64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20673" y="57869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User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343399" y="578696"/>
            <a:ext cx="74315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4512749" y="2177152"/>
            <a:ext cx="385403" cy="21540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rot="5400000">
            <a:off x="5487515" y="3467790"/>
            <a:ext cx="6229352" cy="9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8027373" y="578693"/>
            <a:ext cx="783252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949584" y="1524231"/>
            <a:ext cx="1486818" cy="1114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5400000" flipH="1" flipV="1">
            <a:off x="792189" y="3816146"/>
            <a:ext cx="1801606" cy="1114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3555509" y="2177152"/>
            <a:ext cx="957243" cy="647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10800000">
            <a:off x="3555513" y="3472552"/>
            <a:ext cx="957237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1775793" y="2009773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408556" y="2344531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1116729" y="4059031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05959" y="3562348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41720" y="91659"/>
            <a:ext cx="2498065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ex)Shopping Site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61" name="表 60"/>
          <p:cNvGraphicFramePr>
            <a:graphicFrameLocks noGrp="1"/>
          </p:cNvGraphicFramePr>
          <p:nvPr/>
        </p:nvGraphicFramePr>
        <p:xfrm>
          <a:off x="5884248" y="1381560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正方形/長方形 61"/>
          <p:cNvSpPr/>
          <p:nvPr/>
        </p:nvSpPr>
        <p:spPr>
          <a:xfrm>
            <a:off x="1260820" y="140061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555512" y="2009773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688451" y="4059031"/>
            <a:ext cx="98036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buy=5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80124" y="466456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buy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/>
        </p:nvGraphicFramePr>
        <p:xfrm>
          <a:off x="5884248" y="3897106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表 73"/>
          <p:cNvGraphicFramePr>
            <a:graphicFrameLocks noGrp="1"/>
          </p:cNvGraphicFramePr>
          <p:nvPr/>
        </p:nvGraphicFramePr>
        <p:xfrm>
          <a:off x="5884248" y="4831939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-5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星 24 90"/>
          <p:cNvSpPr/>
          <p:nvPr/>
        </p:nvSpPr>
        <p:spPr>
          <a:xfrm>
            <a:off x="5131773" y="5652707"/>
            <a:ext cx="3297852" cy="9345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5610048" y="5857511"/>
            <a:ext cx="2610027" cy="43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No Stock.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Can’t be delivered to User A.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5086558" y="1567989"/>
            <a:ext cx="637790" cy="252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右矢印 94"/>
          <p:cNvSpPr/>
          <p:nvPr/>
        </p:nvSpPr>
        <p:spPr>
          <a:xfrm>
            <a:off x="5086558" y="4183547"/>
            <a:ext cx="637790" cy="266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矢印 96"/>
          <p:cNvSpPr/>
          <p:nvPr/>
        </p:nvSpPr>
        <p:spPr>
          <a:xfrm>
            <a:off x="1390753" y="5008151"/>
            <a:ext cx="4333595" cy="266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1135779" y="91345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306542" y="163055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333874" y="4301227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152116" y="517349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6" y="4998882"/>
            <a:ext cx="693977" cy="550555"/>
          </a:xfrm>
          <a:prstGeom prst="rect">
            <a:avLst/>
          </a:prstGeom>
          <a:noFill/>
        </p:spPr>
      </p:pic>
      <p:pic>
        <p:nvPicPr>
          <p:cNvPr id="4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0000"/>
            <a:ext cx="693977" cy="550555"/>
          </a:xfrm>
          <a:prstGeom prst="rect">
            <a:avLst/>
          </a:prstGeom>
          <a:noFill/>
        </p:spPr>
      </p:pic>
      <p:pic>
        <p:nvPicPr>
          <p:cNvPr id="44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071" y="1991160"/>
            <a:ext cx="693977" cy="550555"/>
          </a:xfrm>
          <a:prstGeom prst="rect">
            <a:avLst/>
          </a:prstGeom>
          <a:noFill/>
        </p:spPr>
      </p:pic>
      <p:pic>
        <p:nvPicPr>
          <p:cNvPr id="4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071" y="3621828"/>
            <a:ext cx="693977" cy="550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786172" y="1590220"/>
            <a:ext cx="1202690" cy="5758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A</a:t>
            </a:r>
          </a:p>
        </p:txBody>
      </p:sp>
      <p:sp>
        <p:nvSpPr>
          <p:cNvPr id="26" name="AutoShape 59"/>
          <p:cNvSpPr>
            <a:spLocks noChangeArrowheads="1"/>
          </p:cNvSpPr>
          <p:nvPr/>
        </p:nvSpPr>
        <p:spPr bwMode="auto">
          <a:xfrm>
            <a:off x="4103446" y="527962"/>
            <a:ext cx="4405868" cy="3096231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411165" y="1601780"/>
            <a:ext cx="476459" cy="18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2448634" y="3034563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(2)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429584" y="2228007"/>
            <a:ext cx="48238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(3)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445565" y="2656563"/>
            <a:ext cx="45381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(4)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786172" y="2613531"/>
            <a:ext cx="1202690" cy="5443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B</a:t>
            </a:r>
          </a:p>
        </p:txBody>
      </p:sp>
      <p:sp>
        <p:nvSpPr>
          <p:cNvPr id="33" name="右矢印 32"/>
          <p:cNvSpPr/>
          <p:nvPr/>
        </p:nvSpPr>
        <p:spPr>
          <a:xfrm>
            <a:off x="2128711" y="1816966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/>
          <p:cNvSpPr/>
          <p:nvPr/>
        </p:nvSpPr>
        <p:spPr>
          <a:xfrm rot="942422">
            <a:off x="2106267" y="2293481"/>
            <a:ext cx="2374610" cy="222062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矢印 34"/>
          <p:cNvSpPr/>
          <p:nvPr/>
        </p:nvSpPr>
        <p:spPr>
          <a:xfrm>
            <a:off x="2107196" y="2922145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rot="20587052">
            <a:off x="2071638" y="2330355"/>
            <a:ext cx="2402905" cy="248621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443128" y="1590220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3471703" y="3024426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448009" y="1979420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457414" y="2544117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Rectangle 56"/>
          <p:cNvSpPr>
            <a:spLocks noChangeArrowheads="1"/>
          </p:cNvSpPr>
          <p:nvPr/>
        </p:nvSpPr>
        <p:spPr bwMode="auto">
          <a:xfrm>
            <a:off x="4501465" y="1633252"/>
            <a:ext cx="3574815" cy="7505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X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56"/>
          <p:cNvSpPr>
            <a:spLocks noChangeArrowheads="1"/>
          </p:cNvSpPr>
          <p:nvPr/>
        </p:nvSpPr>
        <p:spPr bwMode="auto">
          <a:xfrm>
            <a:off x="4501464" y="2383801"/>
            <a:ext cx="3574815" cy="8189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Y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896540" y="913382"/>
            <a:ext cx="96953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Table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星 24 20"/>
          <p:cNvSpPr/>
          <p:nvPr/>
        </p:nvSpPr>
        <p:spPr>
          <a:xfrm>
            <a:off x="5366095" y="4293954"/>
            <a:ext cx="2030349" cy="5916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5901521" y="4447363"/>
            <a:ext cx="1160490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Dead Lock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5901521" y="3759199"/>
            <a:ext cx="849902" cy="53475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110993" y="3861477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(5)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星 24 23"/>
          <p:cNvSpPr/>
          <p:nvPr/>
        </p:nvSpPr>
        <p:spPr>
          <a:xfrm>
            <a:off x="6777034" y="2089120"/>
            <a:ext cx="2030349" cy="5916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786172" y="1170658"/>
            <a:ext cx="1202690" cy="8429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A</a:t>
            </a: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4501465" y="994701"/>
            <a:ext cx="1561079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35120" y="1172402"/>
            <a:ext cx="476459" cy="181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735120" y="3157833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(2)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735120" y="1706634"/>
            <a:ext cx="48238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(3)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29366" y="2384931"/>
            <a:ext cx="453813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(4)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AutoShape 59"/>
          <p:cNvSpPr>
            <a:spLocks noChangeArrowheads="1"/>
          </p:cNvSpPr>
          <p:nvPr/>
        </p:nvSpPr>
        <p:spPr bwMode="auto">
          <a:xfrm>
            <a:off x="4501465" y="2688837"/>
            <a:ext cx="1561079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22" name="Rectangle 65"/>
          <p:cNvSpPr>
            <a:spLocks noChangeArrowheads="1"/>
          </p:cNvSpPr>
          <p:nvPr/>
        </p:nvSpPr>
        <p:spPr bwMode="auto">
          <a:xfrm>
            <a:off x="807683" y="2921102"/>
            <a:ext cx="1202690" cy="84294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tx1"/>
                </a:solidFill>
                <a:ea typeface="ＭＳ Ｐゴシック" pitchFamily="50" charset="-128"/>
                <a:cs typeface="ＭＳ Ｐゴシック" pitchFamily="50" charset="-128"/>
              </a:rPr>
              <a:t>Program B</a:t>
            </a:r>
          </a:p>
        </p:txBody>
      </p:sp>
      <p:sp>
        <p:nvSpPr>
          <p:cNvPr id="23" name="右矢印 22"/>
          <p:cNvSpPr/>
          <p:nvPr/>
        </p:nvSpPr>
        <p:spPr>
          <a:xfrm>
            <a:off x="2128711" y="1397404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/>
          <p:cNvSpPr/>
          <p:nvPr/>
        </p:nvSpPr>
        <p:spPr>
          <a:xfrm rot="2073722">
            <a:off x="1891653" y="2345915"/>
            <a:ext cx="2786021" cy="245509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2128711" y="3386433"/>
            <a:ext cx="2372754" cy="194728"/>
          </a:xfrm>
          <a:prstGeom prst="rightArrow">
            <a:avLst/>
          </a:prstGeom>
          <a:ln w="190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19686890">
            <a:off x="1929811" y="2411710"/>
            <a:ext cx="2725570" cy="195811"/>
          </a:xfrm>
          <a:prstGeom prst="rightArrow">
            <a:avLst/>
          </a:prstGeom>
          <a:ln w="19050">
            <a:prstDash val="sys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614578" y="1170658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614578" y="3159687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Lock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614578" y="1746555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619339" y="2429817"/>
            <a:ext cx="67772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312460" y="2246299"/>
            <a:ext cx="1160490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Dead Lock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4709614" y="3192899"/>
            <a:ext cx="1219200" cy="2393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Y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927007" y="1026755"/>
            <a:ext cx="96953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Table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927007" y="2753939"/>
            <a:ext cx="969533" cy="22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Table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4709614" y="1507160"/>
            <a:ext cx="1219200" cy="2393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400" dirty="0" smtClean="0">
                <a:solidFill>
                  <a:schemeClr val="tx1"/>
                </a:solidFill>
              </a:rPr>
              <a:t>Record X</a:t>
            </a:r>
            <a:endParaRPr lang="ja-JP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" name="右矢印 2"/>
          <p:cNvSpPr/>
          <p:nvPr/>
        </p:nvSpPr>
        <p:spPr>
          <a:xfrm>
            <a:off x="5928814" y="1973301"/>
            <a:ext cx="714490" cy="80570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089222" y="2240080"/>
            <a:ext cx="43095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(5)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 rot="16200000" flipH="1">
            <a:off x="1968576" y="3783679"/>
            <a:ext cx="5483280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16200000" flipH="1">
            <a:off x="-1798560" y="3645566"/>
            <a:ext cx="5473755" cy="9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750376" y="1338035"/>
            <a:ext cx="385403" cy="3936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2250205" y="2652723"/>
            <a:ext cx="1305305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439023" y="2958202"/>
            <a:ext cx="969533" cy="64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620673" y="57869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Staff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343399" y="578696"/>
            <a:ext cx="74315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Staff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4512749" y="2177152"/>
            <a:ext cx="385403" cy="215403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rot="5400000">
            <a:off x="5487515" y="3467790"/>
            <a:ext cx="6229352" cy="9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8027373" y="578693"/>
            <a:ext cx="783252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949584" y="1524231"/>
            <a:ext cx="1486818" cy="1114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rot="5400000" flipH="1" flipV="1">
            <a:off x="792189" y="3816146"/>
            <a:ext cx="1801606" cy="1114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3555509" y="2177152"/>
            <a:ext cx="957243" cy="647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10800000">
            <a:off x="3555513" y="3472552"/>
            <a:ext cx="957237" cy="819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141720" y="91659"/>
            <a:ext cx="2498065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ex)Master maintenance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61" name="表 60"/>
          <p:cNvGraphicFramePr>
            <a:graphicFrameLocks noGrp="1"/>
          </p:cNvGraphicFramePr>
          <p:nvPr/>
        </p:nvGraphicFramePr>
        <p:xfrm>
          <a:off x="5884248" y="1567552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正方形/長方形 61"/>
          <p:cNvSpPr/>
          <p:nvPr/>
        </p:nvSpPr>
        <p:spPr>
          <a:xfrm>
            <a:off x="1390753" y="140061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3488835" y="2064498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Stock=5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3152775" y="3996426"/>
            <a:ext cx="2093298" cy="651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add stock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=10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465219" y="4758428"/>
            <a:ext cx="1569974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add stock=20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6" name="表 65"/>
          <p:cNvGraphicFramePr>
            <a:graphicFrameLocks noGrp="1"/>
          </p:cNvGraphicFramePr>
          <p:nvPr/>
        </p:nvGraphicFramePr>
        <p:xfrm>
          <a:off x="5884248" y="3897106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15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4" name="表 73"/>
          <p:cNvGraphicFramePr>
            <a:graphicFrameLocks noGrp="1"/>
          </p:cNvGraphicFramePr>
          <p:nvPr/>
        </p:nvGraphicFramePr>
        <p:xfrm>
          <a:off x="5884248" y="4831939"/>
          <a:ext cx="19431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</a:tblGrid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Item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Stock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21113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Tea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/>
                        <a:t>25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星 24 90"/>
          <p:cNvSpPr/>
          <p:nvPr/>
        </p:nvSpPr>
        <p:spPr>
          <a:xfrm>
            <a:off x="5246073" y="5510213"/>
            <a:ext cx="3088302" cy="1077016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正方形/長方形 91"/>
          <p:cNvSpPr/>
          <p:nvPr/>
        </p:nvSpPr>
        <p:spPr>
          <a:xfrm>
            <a:off x="5803277" y="5689387"/>
            <a:ext cx="2397889" cy="813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</a:rPr>
              <a:t>Incorrect Stock.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Update operation by Staff B</a:t>
            </a:r>
          </a:p>
          <a:p>
            <a:r>
              <a:rPr lang="en-US" altLang="ja-JP" sz="1400" b="1" dirty="0" smtClean="0">
                <a:solidFill>
                  <a:schemeClr val="bg1"/>
                </a:solidFill>
              </a:rPr>
              <a:t>was lost.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5086558" y="1694322"/>
            <a:ext cx="637790" cy="2526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右矢印 94"/>
          <p:cNvSpPr/>
          <p:nvPr/>
        </p:nvSpPr>
        <p:spPr>
          <a:xfrm>
            <a:off x="5086558" y="3955152"/>
            <a:ext cx="637790" cy="2527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右矢印 96"/>
          <p:cNvSpPr/>
          <p:nvPr/>
        </p:nvSpPr>
        <p:spPr>
          <a:xfrm>
            <a:off x="1390753" y="5008151"/>
            <a:ext cx="4333595" cy="266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52776" y="3605910"/>
            <a:ext cx="4911252" cy="115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カーブ矢印 34"/>
          <p:cNvSpPr/>
          <p:nvPr/>
        </p:nvSpPr>
        <p:spPr>
          <a:xfrm>
            <a:off x="7827348" y="1685925"/>
            <a:ext cx="507027" cy="358823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250206" y="5857511"/>
            <a:ext cx="2396829" cy="43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Correct value of stock = 35</a:t>
            </a:r>
            <a:endParaRPr kumimoji="1" lang="en-US" altLang="ja-JP" sz="1400" b="1" dirty="0" smtClean="0">
              <a:solidFill>
                <a:srgbClr val="0070C0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4343399" y="5441539"/>
            <a:ext cx="1540849" cy="549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4922504" y="3550932"/>
            <a:ext cx="1211596" cy="434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Lost </a:t>
            </a:r>
          </a:p>
          <a:p>
            <a:r>
              <a:rPr lang="en-US" altLang="ja-JP" sz="1400" b="1" dirty="0" smtClean="0">
                <a:solidFill>
                  <a:srgbClr val="FF0000"/>
                </a:solidFill>
              </a:rPr>
              <a:t>transaction</a:t>
            </a:r>
            <a:endParaRPr kumimoji="1" lang="en-US" altLang="ja-JP" sz="1400" b="1" dirty="0" smtClean="0">
              <a:solidFill>
                <a:srgbClr val="FF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135779" y="91345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4258915" y="164106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4187811" y="3672585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1135780" y="5153296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6" y="1090506"/>
            <a:ext cx="693977" cy="550555"/>
          </a:xfrm>
          <a:prstGeom prst="rect">
            <a:avLst/>
          </a:prstGeom>
          <a:noFill/>
        </p:spPr>
      </p:pic>
      <p:pic>
        <p:nvPicPr>
          <p:cNvPr id="44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6" y="4998882"/>
            <a:ext cx="693977" cy="550555"/>
          </a:xfrm>
          <a:prstGeom prst="rect">
            <a:avLst/>
          </a:prstGeom>
          <a:noFill/>
        </p:spPr>
      </p:pic>
      <p:pic>
        <p:nvPicPr>
          <p:cNvPr id="56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2504" y="2064498"/>
            <a:ext cx="693977" cy="550555"/>
          </a:xfrm>
          <a:prstGeom prst="rect">
            <a:avLst/>
          </a:prstGeom>
          <a:noFill/>
        </p:spPr>
      </p:pic>
      <p:pic>
        <p:nvPicPr>
          <p:cNvPr id="5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071" y="4207873"/>
            <a:ext cx="693977" cy="550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コネクタ 103"/>
          <p:cNvCxnSpPr/>
          <p:nvPr/>
        </p:nvCxnSpPr>
        <p:spPr>
          <a:xfrm>
            <a:off x="1027545" y="1185304"/>
            <a:ext cx="7192529" cy="15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027545" y="5106781"/>
            <a:ext cx="7192529" cy="1588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rot="5400000">
            <a:off x="3013897" y="3490042"/>
            <a:ext cx="5154764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rot="16200000" flipH="1">
            <a:off x="-753244" y="3486072"/>
            <a:ext cx="5154770" cy="95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utoShape 59"/>
          <p:cNvSpPr>
            <a:spLocks noChangeArrowheads="1"/>
          </p:cNvSpPr>
          <p:nvPr/>
        </p:nvSpPr>
        <p:spPr bwMode="auto">
          <a:xfrm>
            <a:off x="3136030" y="2652723"/>
            <a:ext cx="1305305" cy="1019862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324848" y="2958202"/>
            <a:ext cx="969533" cy="64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1506498" y="57869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312849" y="592025"/>
            <a:ext cx="743159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Batch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5398574" y="1185304"/>
            <a:ext cx="385403" cy="39214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cxnSp>
        <p:nvCxnSpPr>
          <p:cNvPr id="46" name="直線矢印コネクタ 45"/>
          <p:cNvCxnSpPr/>
          <p:nvPr/>
        </p:nvCxnSpPr>
        <p:spPr>
          <a:xfrm rot="5400000">
            <a:off x="4746490" y="3386611"/>
            <a:ext cx="589502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7188072" y="607271"/>
            <a:ext cx="783252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Time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rot="16200000" flipV="1">
            <a:off x="1993030" y="1681852"/>
            <a:ext cx="1171576" cy="11144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6" idx="3"/>
            <a:endCxn id="7" idx="2"/>
          </p:cNvCxnSpPr>
          <p:nvPr/>
        </p:nvCxnSpPr>
        <p:spPr>
          <a:xfrm flipV="1">
            <a:off x="2021604" y="3162654"/>
            <a:ext cx="1114426" cy="3010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rot="5400000" flipH="1" flipV="1">
            <a:off x="4100179" y="1526459"/>
            <a:ext cx="1639551" cy="957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2365948" y="182065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4453851" y="1653277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lock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2021606" y="3039856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bg1">
                    <a:lumMod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4471544" y="4604643"/>
            <a:ext cx="770080" cy="502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Release</a:t>
            </a:r>
          </a:p>
          <a:p>
            <a:r>
              <a:rPr kumimoji="1" lang="en-US" altLang="ja-JP" sz="1400" dirty="0" smtClean="0">
                <a:solidFill>
                  <a:schemeClr val="tx1"/>
                </a:solidFill>
              </a:rPr>
              <a:t>lock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1027545" y="91659"/>
            <a:ext cx="5135130" cy="286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Online update during  batch execution</a:t>
            </a: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932784" y="88868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909231" y="1156728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049284" y="4068553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909231" y="5274161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 rot="16200000" flipV="1">
            <a:off x="4102843" y="3811048"/>
            <a:ext cx="1634225" cy="957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rot="5400000" flipH="1" flipV="1">
            <a:off x="1678015" y="3816148"/>
            <a:ext cx="1801604" cy="111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rot="10800000">
            <a:off x="896138" y="3472556"/>
            <a:ext cx="1480125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rot="10800000">
            <a:off x="141049" y="5160963"/>
            <a:ext cx="2246941" cy="15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 rot="5400000">
            <a:off x="552004" y="4315965"/>
            <a:ext cx="1683643" cy="1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843686" y="4210050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auto">
          <a:xfrm>
            <a:off x="1636201" y="1653277"/>
            <a:ext cx="385403" cy="36208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 smtClean="0">
                <a:solidFill>
                  <a:schemeClr val="bg1"/>
                </a:solidFill>
                <a:ea typeface="ＭＳ Ｐゴシック" pitchFamily="50" charset="-128"/>
                <a:cs typeface="ＭＳ Ｐゴシック" pitchFamily="50" charset="-128"/>
              </a:rPr>
              <a:t>Update Process</a:t>
            </a:r>
          </a:p>
        </p:txBody>
      </p:sp>
      <p:sp>
        <p:nvSpPr>
          <p:cNvPr id="103" name="正方形/長方形 102"/>
          <p:cNvSpPr/>
          <p:nvPr/>
        </p:nvSpPr>
        <p:spPr>
          <a:xfrm>
            <a:off x="2276578" y="4661793"/>
            <a:ext cx="770080" cy="334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/>
          <p:cNvCxnSpPr/>
          <p:nvPr/>
        </p:nvCxnSpPr>
        <p:spPr>
          <a:xfrm rot="5400000">
            <a:off x="4201938" y="3147629"/>
            <a:ext cx="3921477" cy="2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/>
          <p:cNvSpPr/>
          <p:nvPr/>
        </p:nvSpPr>
        <p:spPr>
          <a:xfrm>
            <a:off x="1139151" y="2936464"/>
            <a:ext cx="734693" cy="536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pic>
        <p:nvPicPr>
          <p:cNvPr id="3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437480"/>
            <a:ext cx="693977" cy="550555"/>
          </a:xfrm>
          <a:prstGeom prst="rect">
            <a:avLst/>
          </a:prstGeom>
          <a:noFill/>
        </p:spPr>
      </p:pic>
      <p:pic>
        <p:nvPicPr>
          <p:cNvPr id="3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048" y="3198867"/>
            <a:ext cx="693977" cy="550555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269568">
            <a:off x="354973" y="3860024"/>
            <a:ext cx="340134" cy="43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7921544">
            <a:off x="399574" y="4493181"/>
            <a:ext cx="337057" cy="43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2" name="直線矢印コネクタ 51"/>
          <p:cNvCxnSpPr/>
          <p:nvPr/>
        </p:nvCxnSpPr>
        <p:spPr>
          <a:xfrm rot="5400000">
            <a:off x="-393843" y="4428101"/>
            <a:ext cx="135736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サーバー クリップアート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9835" y="2384015"/>
            <a:ext cx="1311815" cy="1757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下矢印 87"/>
          <p:cNvSpPr/>
          <p:nvPr/>
        </p:nvSpPr>
        <p:spPr>
          <a:xfrm>
            <a:off x="1537367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6459015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836" y="786661"/>
            <a:ext cx="1153067" cy="914767"/>
          </a:xfrm>
          <a:prstGeom prst="rect">
            <a:avLst/>
          </a:prstGeom>
          <a:noFill/>
        </p:spPr>
      </p:pic>
      <p:pic>
        <p:nvPicPr>
          <p:cNvPr id="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998" y="674466"/>
            <a:ext cx="1180875" cy="936828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3022474" y="1389184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3056342" y="2020142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2448195" y="184359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728216" y="3019425"/>
            <a:ext cx="13281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4955723" y="4405269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793746" y="4226369"/>
            <a:ext cx="12625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0800000">
            <a:off x="4938283" y="3438918"/>
            <a:ext cx="15595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4955721" y="5420865"/>
            <a:ext cx="1542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3056342" y="3245148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95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43960"/>
              </p:ext>
            </p:extLst>
          </p:nvPr>
        </p:nvGraphicFramePr>
        <p:xfrm>
          <a:off x="3056342" y="4566513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90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1386555" y="354144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219007" y="44427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左矢印 45"/>
          <p:cNvSpPr/>
          <p:nvPr/>
        </p:nvSpPr>
        <p:spPr>
          <a:xfrm>
            <a:off x="1869948" y="2286000"/>
            <a:ext cx="962025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5089397" y="2286000"/>
            <a:ext cx="1369618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/>
          <p:nvPr/>
        </p:nvCxnSpPr>
        <p:spPr>
          <a:xfrm>
            <a:off x="164592" y="2905358"/>
            <a:ext cx="479113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4974859" y="5522025"/>
            <a:ext cx="3160078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5175123" y="188474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5400000">
            <a:off x="5878579" y="3890169"/>
            <a:ext cx="800010" cy="1588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5391023" y="3812077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57339" y="3005658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43857" y="335503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407017" y="3619022"/>
            <a:ext cx="13741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96633" y="3490956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148993" y="4290969"/>
            <a:ext cx="109405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 rot="16200000" flipH="1">
            <a:off x="6066209" y="4445194"/>
            <a:ext cx="2165564" cy="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4992297" y="3353446"/>
            <a:ext cx="3142640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2487176" y="3735877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5159631" y="4322973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176874" y="5446332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79477" y="300272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488392" y="35557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order=5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64592" y="4307684"/>
            <a:ext cx="4827705" cy="11655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70333" y="397033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748418" y="515569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4955723" y="4405269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5640072" y="4933614"/>
            <a:ext cx="820281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rgbClr val="CC3300"/>
                </a:solidFill>
              </a:rPr>
              <a:t>In </a:t>
            </a:r>
            <a:r>
              <a:rPr kumimoji="1" lang="en-US" altLang="ja-JP" sz="1600" dirty="0" smtClean="0">
                <a:solidFill>
                  <a:srgbClr val="CC3300"/>
                </a:solidFill>
              </a:rPr>
              <a:t>stock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5532752" y="4645221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1771289" y="31988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469252" y="339726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659752" y="452566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640612" y="4367171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09399" y="24372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469252" y="24753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下矢印 54"/>
          <p:cNvSpPr/>
          <p:nvPr/>
        </p:nvSpPr>
        <p:spPr>
          <a:xfrm>
            <a:off x="4308021" y="408967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4289733" y="281812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1862511" y="3354240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802108" y="3683271"/>
            <a:ext cx="820281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rgbClr val="CC3300"/>
                </a:solidFill>
              </a:rPr>
              <a:t>In </a:t>
            </a:r>
            <a:r>
              <a:rPr kumimoji="1" lang="en-US" altLang="ja-JP" sz="1600" dirty="0" smtClean="0">
                <a:solidFill>
                  <a:srgbClr val="CC3300"/>
                </a:solidFill>
              </a:rPr>
              <a:t>stock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下矢印 87"/>
          <p:cNvSpPr/>
          <p:nvPr/>
        </p:nvSpPr>
        <p:spPr>
          <a:xfrm>
            <a:off x="1537367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6459015" y="1702223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836" y="786661"/>
            <a:ext cx="1153067" cy="914767"/>
          </a:xfrm>
          <a:prstGeom prst="rect">
            <a:avLst/>
          </a:prstGeom>
          <a:noFill/>
        </p:spPr>
      </p:pic>
      <p:pic>
        <p:nvPicPr>
          <p:cNvPr id="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998" y="674466"/>
            <a:ext cx="1180875" cy="936828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3022474" y="1389184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/>
        </p:nvGraphicFramePr>
        <p:xfrm>
          <a:off x="3056342" y="2020142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2448195" y="184359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728216" y="3019425"/>
            <a:ext cx="13281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4955723" y="4405269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793746" y="4226369"/>
            <a:ext cx="12625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0800000">
            <a:off x="4938283" y="3438918"/>
            <a:ext cx="15595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4955721" y="5420865"/>
            <a:ext cx="1542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27" name="表 26"/>
          <p:cNvGraphicFramePr>
            <a:graphicFrameLocks noGrp="1"/>
          </p:cNvGraphicFramePr>
          <p:nvPr/>
        </p:nvGraphicFramePr>
        <p:xfrm>
          <a:off x="3056342" y="3245148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/>
        </p:nvGraphicFramePr>
        <p:xfrm>
          <a:off x="3056342" y="4566513"/>
          <a:ext cx="19185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/>
                <a:gridCol w="1072898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>
          <a:xfrm>
            <a:off x="1386555" y="354144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219007" y="44427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User 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左矢印 45"/>
          <p:cNvSpPr/>
          <p:nvPr/>
        </p:nvSpPr>
        <p:spPr>
          <a:xfrm>
            <a:off x="1869948" y="2286000"/>
            <a:ext cx="962025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右矢印 63"/>
          <p:cNvSpPr/>
          <p:nvPr/>
        </p:nvSpPr>
        <p:spPr>
          <a:xfrm>
            <a:off x="5089397" y="2286000"/>
            <a:ext cx="1369618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/>
          <p:nvPr/>
        </p:nvCxnSpPr>
        <p:spPr>
          <a:xfrm>
            <a:off x="164592" y="2905358"/>
            <a:ext cx="479113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4974859" y="5522025"/>
            <a:ext cx="3160078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5175123" y="188474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5400000">
            <a:off x="5878579" y="3890169"/>
            <a:ext cx="800010" cy="1588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5391023" y="3812077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457339" y="3005658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5143857" y="335503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407017" y="3619022"/>
            <a:ext cx="13741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96633" y="3490956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148993" y="4290969"/>
            <a:ext cx="109405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 rot="16200000" flipH="1">
            <a:off x="6066209" y="4445194"/>
            <a:ext cx="2165564" cy="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4992297" y="3353446"/>
            <a:ext cx="3142640" cy="1588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2457339" y="368231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5159631" y="4322973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5176874" y="5446332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81046" y="31493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507442" y="35303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order=5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64592" y="4307684"/>
            <a:ext cx="4791130" cy="11566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70333" y="3970337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748418" y="515569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5747623" y="4676799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NG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4992297" y="4990592"/>
            <a:ext cx="1526656" cy="215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rgbClr val="CC3300"/>
                </a:solidFill>
              </a:rPr>
              <a:t>Not enough stock</a:t>
            </a:r>
            <a:endParaRPr kumimoji="1" lang="ja-JP" altLang="en-US" sz="1400" dirty="0">
              <a:solidFill>
                <a:srgbClr val="CC330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775491" y="29842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509897" y="3377006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726130" y="4520523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order=5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728585" y="4367171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109399" y="24372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331584" y="2437257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下矢印 52"/>
          <p:cNvSpPr/>
          <p:nvPr/>
        </p:nvSpPr>
        <p:spPr>
          <a:xfrm>
            <a:off x="4308021" y="408967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下矢印 54"/>
          <p:cNvSpPr/>
          <p:nvPr/>
        </p:nvSpPr>
        <p:spPr>
          <a:xfrm>
            <a:off x="4289733" y="2818122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819149" y="3325384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1730915" y="3639729"/>
            <a:ext cx="820281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 smtClean="0">
                <a:solidFill>
                  <a:srgbClr val="CC3300"/>
                </a:solidFill>
              </a:rPr>
              <a:t>In </a:t>
            </a:r>
            <a:r>
              <a:rPr kumimoji="1" lang="en-US" altLang="ja-JP" sz="1600" dirty="0" smtClean="0">
                <a:solidFill>
                  <a:srgbClr val="CC3300"/>
                </a:solidFill>
              </a:rPr>
              <a:t>stock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下矢印 87"/>
          <p:cNvSpPr/>
          <p:nvPr/>
        </p:nvSpPr>
        <p:spPr>
          <a:xfrm>
            <a:off x="1479311" y="1419200"/>
            <a:ext cx="301624" cy="42413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496962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157" y="503638"/>
            <a:ext cx="1153067" cy="914767"/>
          </a:xfrm>
          <a:prstGeom prst="rect">
            <a:avLst/>
          </a:prstGeom>
          <a:noFill/>
        </p:spPr>
      </p:pic>
      <p:pic>
        <p:nvPicPr>
          <p:cNvPr id="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942" y="391443"/>
            <a:ext cx="1180875" cy="936828"/>
          </a:xfrm>
          <a:prstGeom prst="rect">
            <a:avLst/>
          </a:prstGeom>
          <a:noFill/>
        </p:spPr>
      </p:pic>
      <p:sp>
        <p:nvSpPr>
          <p:cNvPr id="16" name="正方形/長方形 15"/>
          <p:cNvSpPr/>
          <p:nvPr/>
        </p:nvSpPr>
        <p:spPr>
          <a:xfrm>
            <a:off x="3490403" y="1106161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Stock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Table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70649"/>
              </p:ext>
            </p:extLst>
          </p:nvPr>
        </p:nvGraphicFramePr>
        <p:xfrm>
          <a:off x="2998286" y="1737119"/>
          <a:ext cx="30054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98"/>
                <a:gridCol w="1077947"/>
                <a:gridCol w="1077947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version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正方形/長方形 36"/>
          <p:cNvSpPr/>
          <p:nvPr/>
        </p:nvSpPr>
        <p:spPr>
          <a:xfrm>
            <a:off x="1831573" y="1459547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1670160" y="2736402"/>
            <a:ext cx="13281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6066044" y="41222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735690" y="4023173"/>
            <a:ext cx="12625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rot="10800000">
            <a:off x="6048604" y="3155895"/>
            <a:ext cx="1559552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rot="10800000" flipV="1">
            <a:off x="6094521" y="5851053"/>
            <a:ext cx="154211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328499" y="71121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Staff 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7329328" y="16125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Staff </a:t>
            </a:r>
            <a:r>
              <a:rPr lang="en-US" altLang="ja-JP" sz="1400" dirty="0" smtClean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06536" y="2622335"/>
            <a:ext cx="5897242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6102618" y="5921559"/>
            <a:ext cx="2852696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6285444" y="16017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0" name="直線矢印コネクタ 99"/>
          <p:cNvCxnSpPr/>
          <p:nvPr/>
        </p:nvCxnSpPr>
        <p:spPr>
          <a:xfrm rot="5400000">
            <a:off x="7061470" y="3607146"/>
            <a:ext cx="800010" cy="1588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/>
          <p:cNvSpPr/>
          <p:nvPr/>
        </p:nvSpPr>
        <p:spPr>
          <a:xfrm>
            <a:off x="6501344" y="3608881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2561451" y="273719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254178" y="307201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rot="5400000">
            <a:off x="348961" y="3335999"/>
            <a:ext cx="1374143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8018347" y="4236546"/>
            <a:ext cx="109405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8027086" y="3079391"/>
            <a:ext cx="0" cy="284216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6102618" y="3070423"/>
            <a:ext cx="2909273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2552507" y="3991760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/>
          <p:cNvSpPr/>
          <p:nvPr/>
        </p:nvSpPr>
        <p:spPr>
          <a:xfrm>
            <a:off x="6375243" y="401094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/>
          <p:cNvSpPr/>
          <p:nvPr/>
        </p:nvSpPr>
        <p:spPr>
          <a:xfrm>
            <a:off x="6271743" y="5851054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21421" y="271970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6598713" y="327273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order=25</a:t>
            </a:r>
          </a:p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version=1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106536" y="4104488"/>
            <a:ext cx="5897242" cy="14237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25856" y="3772176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626568" y="558419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6066044" y="41222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713233" y="2915835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order=15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v</a:t>
            </a:r>
            <a:r>
              <a:rPr lang="en-US" altLang="ja-JP" sz="1400" dirty="0" smtClean="0">
                <a:solidFill>
                  <a:schemeClr val="tx1"/>
                </a:solidFill>
              </a:rPr>
              <a:t>ersion=1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579573" y="3114239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update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61218" y="425715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order=25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version=1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42078" y="409866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213511" y="1685899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24788" y="1737119"/>
            <a:ext cx="69588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下矢印 54"/>
          <p:cNvSpPr/>
          <p:nvPr/>
        </p:nvSpPr>
        <p:spPr>
          <a:xfrm>
            <a:off x="4249965" y="3886476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下矢印 56"/>
          <p:cNvSpPr/>
          <p:nvPr/>
        </p:nvSpPr>
        <p:spPr>
          <a:xfrm>
            <a:off x="4231677" y="2535099"/>
            <a:ext cx="259645" cy="35552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6" name="表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11400"/>
              </p:ext>
            </p:extLst>
          </p:nvPr>
        </p:nvGraphicFramePr>
        <p:xfrm>
          <a:off x="3006864" y="2956519"/>
          <a:ext cx="30054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98"/>
                <a:gridCol w="1077947"/>
                <a:gridCol w="1077947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version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星 24 57"/>
          <p:cNvSpPr/>
          <p:nvPr/>
        </p:nvSpPr>
        <p:spPr>
          <a:xfrm>
            <a:off x="5813343" y="4731122"/>
            <a:ext cx="3297852" cy="9345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614002" y="4942466"/>
            <a:ext cx="2397889" cy="813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>
                <a:solidFill>
                  <a:schemeClr val="bg1"/>
                </a:solidFill>
              </a:rPr>
              <a:t>version is mismatched to latest version.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7109"/>
              </p:ext>
            </p:extLst>
          </p:nvPr>
        </p:nvGraphicFramePr>
        <p:xfrm>
          <a:off x="2939207" y="4327262"/>
          <a:ext cx="30054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98"/>
                <a:gridCol w="1077947"/>
                <a:gridCol w="1077947"/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ItemId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version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244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正方形/長方形 64"/>
          <p:cNvSpPr/>
          <p:nvPr/>
        </p:nvSpPr>
        <p:spPr>
          <a:xfrm>
            <a:off x="6003778" y="4411848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NG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1745062" y="3283081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CC3300"/>
                </a:solidFill>
              </a:rPr>
              <a:t>OK</a:t>
            </a:r>
            <a:endParaRPr kumimoji="1" lang="ja-JP" altLang="en-US" sz="2800" b="1" dirty="0">
              <a:solidFill>
                <a:srgbClr val="CC330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1697181" y="3575223"/>
            <a:ext cx="1812314" cy="450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CC3300"/>
                </a:solidFill>
              </a:rPr>
              <a:t>version is matched</a:t>
            </a:r>
            <a:endParaRPr kumimoji="1" lang="ja-JP" altLang="en-US" sz="1600" dirty="0">
              <a:solidFill>
                <a:srgbClr val="CC3300"/>
              </a:solidFill>
            </a:endParaRPr>
          </a:p>
        </p:txBody>
      </p:sp>
      <p:cxnSp>
        <p:nvCxnSpPr>
          <p:cNvPr id="10" name="直線コネクタ 9"/>
          <p:cNvCxnSpPr>
            <a:stCxn id="15" idx="3"/>
          </p:cNvCxnSpPr>
          <p:nvPr/>
        </p:nvCxnSpPr>
        <p:spPr>
          <a:xfrm flipV="1">
            <a:off x="2614441" y="2420933"/>
            <a:ext cx="2509102" cy="8623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76" idx="1"/>
            <a:endCxn id="74" idx="2"/>
          </p:cNvCxnSpPr>
          <p:nvPr/>
        </p:nvCxnSpPr>
        <p:spPr>
          <a:xfrm flipH="1" flipV="1">
            <a:off x="5468443" y="3600189"/>
            <a:ext cx="1215645" cy="10272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1780039" y="3179600"/>
            <a:ext cx="834402" cy="2074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角丸四角形 70"/>
          <p:cNvSpPr/>
          <p:nvPr/>
        </p:nvSpPr>
        <p:spPr>
          <a:xfrm>
            <a:off x="5123543" y="2154234"/>
            <a:ext cx="689800" cy="26669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角丸四角形 73"/>
          <p:cNvSpPr/>
          <p:nvPr/>
        </p:nvSpPr>
        <p:spPr>
          <a:xfrm>
            <a:off x="5051242" y="3392754"/>
            <a:ext cx="834402" cy="2074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角丸四角形 75"/>
          <p:cNvSpPr/>
          <p:nvPr/>
        </p:nvSpPr>
        <p:spPr>
          <a:xfrm>
            <a:off x="6684088" y="4523687"/>
            <a:ext cx="834402" cy="20743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/>
          <p:cNvSpPr/>
          <p:nvPr/>
        </p:nvSpPr>
        <p:spPr>
          <a:xfrm>
            <a:off x="6810869" y="2154234"/>
            <a:ext cx="1084740" cy="32754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Version</a:t>
            </a:r>
            <a:r>
              <a:rPr lang="ja-JP" altLang="en-US" sz="900" dirty="0"/>
              <a:t> </a:t>
            </a:r>
            <a:r>
              <a:rPr lang="en-US" altLang="ja-JP" sz="900" dirty="0" smtClean="0"/>
              <a:t>= 1</a:t>
            </a:r>
            <a:endParaRPr kumimoji="1" lang="ja-JP" altLang="en-US" sz="900" dirty="0"/>
          </a:p>
        </p:txBody>
      </p:sp>
      <p:sp>
        <p:nvSpPr>
          <p:cNvPr id="79" name="右矢印 78"/>
          <p:cNvSpPr/>
          <p:nvPr/>
        </p:nvSpPr>
        <p:spPr>
          <a:xfrm>
            <a:off x="6199718" y="2002977"/>
            <a:ext cx="1369618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1406455" y="2054391"/>
            <a:ext cx="1084740" cy="32754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Version</a:t>
            </a:r>
            <a:r>
              <a:rPr lang="ja-JP" altLang="en-US" sz="900" dirty="0"/>
              <a:t> </a:t>
            </a:r>
            <a:r>
              <a:rPr lang="en-US" altLang="ja-JP" sz="900" dirty="0" smtClean="0"/>
              <a:t>= 1</a:t>
            </a:r>
            <a:endParaRPr kumimoji="1" lang="ja-JP" altLang="en-US" sz="900" dirty="0"/>
          </a:p>
        </p:txBody>
      </p:sp>
      <p:sp>
        <p:nvSpPr>
          <p:cNvPr id="82" name="左矢印 81"/>
          <p:cNvSpPr/>
          <p:nvPr/>
        </p:nvSpPr>
        <p:spPr>
          <a:xfrm>
            <a:off x="1811892" y="1886865"/>
            <a:ext cx="962025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7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66"/>
          <p:cNvSpPr>
            <a:spLocks noChangeArrowheads="1"/>
          </p:cNvSpPr>
          <p:nvPr/>
        </p:nvSpPr>
        <p:spPr bwMode="auto">
          <a:xfrm>
            <a:off x="3424292" y="423809"/>
            <a:ext cx="2367985" cy="60060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DB</a:t>
            </a:r>
          </a:p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88" name="下矢印 87"/>
          <p:cNvSpPr/>
          <p:nvPr/>
        </p:nvSpPr>
        <p:spPr>
          <a:xfrm>
            <a:off x="1479311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759245" y="22091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rot="10800000">
            <a:off x="6066044" y="41222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1683868" y="6019645"/>
            <a:ext cx="1684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7457" y="2165282"/>
            <a:ext cx="5870538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860090" y="4205445"/>
            <a:ext cx="6040692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7238571" y="1554379"/>
            <a:ext cx="502650" cy="50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141177" y="261521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1035239" y="2165282"/>
            <a:ext cx="0" cy="39599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61771" y="2674811"/>
            <a:ext cx="130708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</a:p>
          <a:p>
            <a:endParaRPr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(5 sec)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7961771" y="1545427"/>
            <a:ext cx="0" cy="26600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2905162" y="1554379"/>
            <a:ext cx="5983095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858212" y="431416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/>
          <p:cNvCxnSpPr/>
          <p:nvPr/>
        </p:nvCxnSpPr>
        <p:spPr>
          <a:xfrm>
            <a:off x="249168" y="6125211"/>
            <a:ext cx="5723461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735552" y="57061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6547128" y="38225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6076265" y="3079391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523068" y="276878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917995" y="1737119"/>
            <a:ext cx="16556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6048086" y="2018662"/>
            <a:ext cx="1525521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>
            <a:off x="2761948" y="2598433"/>
            <a:ext cx="260280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03523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Online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03434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Batch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1809661" y="3033943"/>
            <a:ext cx="942768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(5sec)</a:t>
            </a: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42869" y="2712861"/>
            <a:ext cx="0" cy="1546792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6187552" y="3625925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84" name="左矢印 83"/>
          <p:cNvSpPr/>
          <p:nvPr/>
        </p:nvSpPr>
        <p:spPr>
          <a:xfrm>
            <a:off x="1732751" y="4212206"/>
            <a:ext cx="1014534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169991" y="4450331"/>
            <a:ext cx="219150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 wait 10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752816" y="505081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正方形/長方形 89"/>
          <p:cNvSpPr/>
          <p:nvPr/>
        </p:nvSpPr>
        <p:spPr>
          <a:xfrm>
            <a:off x="2379965" y="4858703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6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>
            <a:off x="1721038" y="5391832"/>
            <a:ext cx="1647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正方形/長方形 92"/>
          <p:cNvSpPr/>
          <p:nvPr/>
        </p:nvSpPr>
        <p:spPr>
          <a:xfrm>
            <a:off x="2402512" y="551755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7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5" name="AutoShape 59"/>
          <p:cNvSpPr>
            <a:spLocks noChangeArrowheads="1"/>
          </p:cNvSpPr>
          <p:nvPr/>
        </p:nvSpPr>
        <p:spPr bwMode="auto">
          <a:xfrm>
            <a:off x="3562628" y="2660112"/>
            <a:ext cx="2033257" cy="1418108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3740670" y="3207933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tables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128688" y="2354339"/>
            <a:ext cx="247959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for update wait 10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3424292" y="423809"/>
            <a:ext cx="2367985" cy="60060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DB</a:t>
            </a:r>
          </a:p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88" name="下矢印 87"/>
          <p:cNvSpPr/>
          <p:nvPr/>
        </p:nvSpPr>
        <p:spPr>
          <a:xfrm>
            <a:off x="1479311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759245" y="22091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rot="10800000">
            <a:off x="6145484" y="5443046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7457" y="2165282"/>
            <a:ext cx="586419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854308" y="5497216"/>
            <a:ext cx="6114678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7238571" y="1554379"/>
            <a:ext cx="502650" cy="50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141177" y="261521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1035239" y="2165282"/>
            <a:ext cx="0" cy="29128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61771" y="2674811"/>
            <a:ext cx="130708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</a:p>
          <a:p>
            <a:endParaRPr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(20 sec)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7961771" y="1545427"/>
            <a:ext cx="0" cy="39517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2935037" y="1554379"/>
            <a:ext cx="5953220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217410" y="5121782"/>
            <a:ext cx="5694237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6626568" y="51433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rot="10800000">
            <a:off x="6076265" y="3079391"/>
            <a:ext cx="15421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523068" y="276878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128688" y="2354339"/>
            <a:ext cx="247959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for update wait 10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917995" y="1737119"/>
            <a:ext cx="16556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6048086" y="2018662"/>
            <a:ext cx="1525521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>
            <a:off x="2761947" y="2598433"/>
            <a:ext cx="522099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03523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Online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03434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Batch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1639682" y="2968486"/>
            <a:ext cx="1393040" cy="478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wait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(10 sec)</a:t>
            </a:r>
          </a:p>
          <a:p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0" name="直線矢印コネクタ 69"/>
          <p:cNvCxnSpPr/>
          <p:nvPr/>
        </p:nvCxnSpPr>
        <p:spPr>
          <a:xfrm>
            <a:off x="2742869" y="2712861"/>
            <a:ext cx="0" cy="1084033"/>
          </a:xfrm>
          <a:prstGeom prst="straightConnector1">
            <a:avLst/>
          </a:prstGeom>
          <a:ln w="444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6243151" y="492956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星 24 48"/>
          <p:cNvSpPr/>
          <p:nvPr/>
        </p:nvSpPr>
        <p:spPr>
          <a:xfrm>
            <a:off x="1522871" y="3847127"/>
            <a:ext cx="2004100" cy="93452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913073" y="4152692"/>
            <a:ext cx="1559041" cy="57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>
                <a:solidFill>
                  <a:schemeClr val="bg1"/>
                </a:solidFill>
              </a:rPr>
              <a:t>Occur timeout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639760" y="5054445"/>
            <a:ext cx="17287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1756630" y="4783704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865836" y="459006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1639760" y="3796894"/>
            <a:ext cx="1052833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AutoShape 59"/>
          <p:cNvSpPr>
            <a:spLocks noChangeArrowheads="1"/>
          </p:cNvSpPr>
          <p:nvPr/>
        </p:nvSpPr>
        <p:spPr bwMode="auto">
          <a:xfrm>
            <a:off x="3562628" y="2660112"/>
            <a:ext cx="2033257" cy="1418108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3740670" y="3207933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tables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3424292" y="423809"/>
            <a:ext cx="2367985" cy="60060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DB</a:t>
            </a:r>
          </a:p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43" name="AutoShape 59"/>
          <p:cNvSpPr>
            <a:spLocks noChangeArrowheads="1"/>
          </p:cNvSpPr>
          <p:nvPr/>
        </p:nvSpPr>
        <p:spPr bwMode="auto">
          <a:xfrm>
            <a:off x="3562628" y="2660112"/>
            <a:ext cx="2033257" cy="1418108"/>
          </a:xfrm>
          <a:prstGeom prst="flowChartMagneticDisk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3740670" y="3207933"/>
            <a:ext cx="1778767" cy="5687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tables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下矢印 87"/>
          <p:cNvSpPr/>
          <p:nvPr/>
        </p:nvSpPr>
        <p:spPr>
          <a:xfrm>
            <a:off x="1479311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下矢印 88"/>
          <p:cNvSpPr/>
          <p:nvPr/>
        </p:nvSpPr>
        <p:spPr>
          <a:xfrm>
            <a:off x="7569336" y="1419200"/>
            <a:ext cx="301624" cy="501062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759245" y="2209121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2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 flipV="1">
            <a:off x="5911647" y="5443047"/>
            <a:ext cx="177594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47457" y="2165282"/>
            <a:ext cx="5864190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854308" y="5497216"/>
            <a:ext cx="6114678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7238571" y="1554379"/>
            <a:ext cx="502650" cy="50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1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6141177" y="261521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3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>
            <a:off x="1035239" y="2165282"/>
            <a:ext cx="0" cy="21001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6" name="正方形/長方形 105"/>
          <p:cNvSpPr/>
          <p:nvPr/>
        </p:nvSpPr>
        <p:spPr>
          <a:xfrm>
            <a:off x="38577" y="3207933"/>
            <a:ext cx="11103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6">
                    <a:lumMod val="75000"/>
                  </a:schemeClr>
                </a:solidFill>
              </a:rPr>
              <a:t>Transaction</a:t>
            </a:r>
            <a:endParaRPr kumimoji="1" lang="ja-JP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正方形/長方形 106"/>
          <p:cNvSpPr/>
          <p:nvPr/>
        </p:nvSpPr>
        <p:spPr>
          <a:xfrm>
            <a:off x="7961771" y="2674811"/>
            <a:ext cx="130708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Transaction</a:t>
            </a:r>
          </a:p>
          <a:p>
            <a:endParaRPr lang="en-US" altLang="ja-JP" sz="1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kumimoji="1" lang="en-US" altLang="ja-JP" sz="1400" b="1" dirty="0" smtClean="0">
                <a:solidFill>
                  <a:schemeClr val="accent4">
                    <a:lumMod val="75000"/>
                  </a:schemeClr>
                </a:solidFill>
              </a:rPr>
              <a:t>(20 sec)</a:t>
            </a:r>
            <a:endParaRPr kumimoji="1" lang="ja-JP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8" name="直線矢印コネクタ 107"/>
          <p:cNvCxnSpPr/>
          <p:nvPr/>
        </p:nvCxnSpPr>
        <p:spPr>
          <a:xfrm>
            <a:off x="7961771" y="1545427"/>
            <a:ext cx="0" cy="395178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>
            <a:off x="2935037" y="1554379"/>
            <a:ext cx="5953220" cy="0"/>
          </a:xfrm>
          <a:prstGeom prst="line">
            <a:avLst/>
          </a:prstGeom>
          <a:ln w="63500" cmpd="dbl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217410" y="4265456"/>
            <a:ext cx="5762476" cy="0"/>
          </a:xfrm>
          <a:prstGeom prst="line">
            <a:avLst/>
          </a:prstGeom>
          <a:ln w="63500" cmpd="dbl"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6626568" y="5143370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commit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直線矢印コネクタ 60"/>
          <p:cNvCxnSpPr/>
          <p:nvPr/>
        </p:nvCxnSpPr>
        <p:spPr>
          <a:xfrm flipH="1" flipV="1">
            <a:off x="5911647" y="3079392"/>
            <a:ext cx="170673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6523068" y="2768782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068135" y="2354339"/>
            <a:ext cx="2479597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 for update </a:t>
            </a:r>
            <a:r>
              <a:rPr lang="en-US" altLang="ja-JP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nowait</a:t>
            </a:r>
            <a:endParaRPr kumimoji="1" lang="ja-JP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917995" y="1737119"/>
            <a:ext cx="1655612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Select for update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右矢印 78"/>
          <p:cNvSpPr/>
          <p:nvPr/>
        </p:nvSpPr>
        <p:spPr>
          <a:xfrm>
            <a:off x="6048086" y="2018662"/>
            <a:ext cx="1525521" cy="238125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左矢印 81"/>
          <p:cNvSpPr/>
          <p:nvPr/>
        </p:nvSpPr>
        <p:spPr>
          <a:xfrm>
            <a:off x="2761948" y="2598433"/>
            <a:ext cx="606538" cy="23812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103523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Online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7034348" y="423809"/>
            <a:ext cx="1371600" cy="68235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74295" tIns="8890" rIns="74295" bIns="88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ja-JP" dirty="0" smtClean="0"/>
              <a:t>Batch</a:t>
            </a:r>
          </a:p>
          <a:p>
            <a:pPr algn="ctr"/>
            <a:r>
              <a:rPr lang="en-US" altLang="ja-JP" dirty="0" smtClean="0"/>
              <a:t>Processing</a:t>
            </a:r>
            <a:endParaRPr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6243151" y="4929566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星 24 48"/>
          <p:cNvSpPr/>
          <p:nvPr/>
        </p:nvSpPr>
        <p:spPr>
          <a:xfrm>
            <a:off x="1382031" y="3034249"/>
            <a:ext cx="1486450" cy="748131"/>
          </a:xfrm>
          <a:prstGeom prst="star24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1731721" y="3298152"/>
            <a:ext cx="1559041" cy="57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b="1" dirty="0" smtClean="0">
                <a:solidFill>
                  <a:schemeClr val="bg1"/>
                </a:solidFill>
              </a:rPr>
              <a:t>No wait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721038" y="4203616"/>
            <a:ext cx="16474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1756630" y="3927378"/>
            <a:ext cx="94276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rollback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2515558" y="3780775"/>
            <a:ext cx="502650" cy="44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3200" dirty="0" smtClean="0">
                <a:solidFill>
                  <a:schemeClr val="tx1"/>
                </a:solidFill>
              </a:rPr>
              <a:t>4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1756067" y="2899005"/>
            <a:ext cx="1052833" cy="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17053</TotalTime>
  <Words>460</Words>
  <Application>Microsoft Office PowerPoint</Application>
  <PresentationFormat>画面に合わせる (4:3)</PresentationFormat>
  <Paragraphs>323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960</cp:revision>
  <dcterms:created xsi:type="dcterms:W3CDTF">2012-07-17T19:23:13Z</dcterms:created>
  <dcterms:modified xsi:type="dcterms:W3CDTF">2014-10-15T08:32:03Z</dcterms:modified>
</cp:coreProperties>
</file>