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9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63011" y="558801"/>
            <a:ext cx="3484160" cy="2972093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accent1"/>
                </a:solidFill>
              </a:rPr>
              <a:t>SessionArticleSearchController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626544" y="720772"/>
            <a:ext cx="3634303" cy="29925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5023740" y="1609768"/>
            <a:ext cx="2839910" cy="6676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 smtClean="0"/>
              <a:t>SessionArticleSearchForm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79863" y="1143887"/>
            <a:ext cx="3077737" cy="8206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/>
              <a:t>SessionArticleSearchForm</a:t>
            </a:r>
            <a:endParaRPr lang="en-US" altLang="ja-JP" sz="1600" b="1" dirty="0" smtClean="0"/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3670868" y="2471527"/>
            <a:ext cx="1202214" cy="394858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84384" y="11601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5021507" y="2390864"/>
            <a:ext cx="2839910" cy="7174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/>
              <a:t>Pageable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3679902" y="1553572"/>
            <a:ext cx="1193180" cy="510500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363011" y="3779045"/>
            <a:ext cx="3484160" cy="1622285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accent1"/>
                </a:solidFill>
              </a:rPr>
              <a:t>SessionArticleDetailController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9861" y="2432660"/>
            <a:ext cx="3077737" cy="8206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/>
              <a:t>SessionArticleSearchForm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>
                <a:solidFill>
                  <a:prstClr val="black"/>
                </a:solidFill>
              </a:rPr>
              <a:t>Pageable</a:t>
            </a:r>
            <a:endParaRPr lang="en-US" altLang="ja-JP" sz="1600" b="1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1821" y="24388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2"/>
            <a:endCxn id="17" idx="0"/>
          </p:cNvCxnSpPr>
          <p:nvPr/>
        </p:nvCxnSpPr>
        <p:spPr>
          <a:xfrm flipH="1">
            <a:off x="2118730" y="1964499"/>
            <a:ext cx="2" cy="4681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917688" y="1529516"/>
            <a:ext cx="3044283" cy="1723756"/>
          </a:xfrm>
          <a:prstGeom prst="rect">
            <a:avLst/>
          </a:prstGeom>
          <a:noFill/>
          <a:ln w="41275">
            <a:solidFill>
              <a:srgbClr val="6194C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79860" y="4357650"/>
            <a:ext cx="3077737" cy="8206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lang="en-US" altLang="ja-JP" sz="1600" b="1" dirty="0" smtClean="0"/>
          </a:p>
        </p:txBody>
      </p:sp>
      <p:sp>
        <p:nvSpPr>
          <p:cNvPr id="31" name="角丸四角形 30"/>
          <p:cNvSpPr/>
          <p:nvPr/>
        </p:nvSpPr>
        <p:spPr>
          <a:xfrm>
            <a:off x="1728292" y="4736057"/>
            <a:ext cx="753597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800" dirty="0">
                <a:solidFill>
                  <a:prstClr val="white"/>
                </a:solidFill>
              </a:rPr>
              <a:t>戻</a:t>
            </a:r>
            <a:r>
              <a:rPr lang="ja-JP" altLang="en-US" sz="800" dirty="0" smtClean="0">
                <a:solidFill>
                  <a:prstClr val="white"/>
                </a:solidFill>
              </a:rPr>
              <a:t>る</a:t>
            </a:r>
            <a:endParaRPr lang="ja-JP" altLang="en-US" sz="800" dirty="0">
              <a:solidFill>
                <a:prstClr val="white"/>
              </a:solidFill>
            </a:endParaRPr>
          </a:p>
        </p:txBody>
      </p:sp>
      <p:sp>
        <p:nvSpPr>
          <p:cNvPr id="8" name="上下矢印 7"/>
          <p:cNvSpPr/>
          <p:nvPr/>
        </p:nvSpPr>
        <p:spPr>
          <a:xfrm>
            <a:off x="1934370" y="3253273"/>
            <a:ext cx="368724" cy="585085"/>
          </a:xfrm>
          <a:prstGeom prst="upDownArrow">
            <a:avLst>
              <a:gd name="adj1" fmla="val 50000"/>
              <a:gd name="adj2" fmla="val 36948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</a:gradFill>
          <a:ln w="412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0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5" y="1434394"/>
            <a:ext cx="7548739" cy="125730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1569492" y="1930400"/>
            <a:ext cx="1241441" cy="45155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49320" y="17340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31467" y="1918692"/>
            <a:ext cx="1388533" cy="63259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56451" y="17340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9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24100</TotalTime>
  <Words>786</Words>
  <Application>Microsoft Office PowerPoint</Application>
  <PresentationFormat>画面に合わせる (4:3)</PresentationFormat>
  <Paragraphs>231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1137</cp:revision>
  <dcterms:created xsi:type="dcterms:W3CDTF">2012-07-17T19:23:13Z</dcterms:created>
  <dcterms:modified xsi:type="dcterms:W3CDTF">2016-11-17T02:48:12Z</dcterms:modified>
</cp:coreProperties>
</file>