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2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4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75279" y="1054099"/>
            <a:ext cx="3205802" cy="194969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bg1"/>
                </a:solidFill>
              </a:rPr>
              <a:t>ApplicationContext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Web Application</a:t>
            </a:r>
          </a:p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(Parent Context)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87979" y="4560062"/>
            <a:ext cx="3205802" cy="17010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bg1"/>
                </a:solidFill>
              </a:rPr>
              <a:t>ApplicationContext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per</a:t>
            </a:r>
          </a:p>
          <a:p>
            <a:pPr algn="ctr"/>
            <a:r>
              <a:rPr lang="en-US" altLang="ja-JP" sz="2400" dirty="0" err="1" smtClean="0">
                <a:solidFill>
                  <a:schemeClr val="bg1"/>
                </a:solidFill>
              </a:rPr>
              <a:t>DispatcherServlet</a:t>
            </a:r>
            <a:endParaRPr lang="en-US" altLang="ja-JP" sz="2400" dirty="0" smtClean="0">
              <a:solidFill>
                <a:schemeClr val="bg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4192243" y="597406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applicationContext.xml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フローチャート: 書類 21"/>
          <p:cNvSpPr/>
          <p:nvPr/>
        </p:nvSpPr>
        <p:spPr>
          <a:xfrm>
            <a:off x="5352876" y="1228736"/>
            <a:ext cx="1303160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domain.xml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フローチャート: 書類 22"/>
          <p:cNvSpPr/>
          <p:nvPr/>
        </p:nvSpPr>
        <p:spPr>
          <a:xfrm>
            <a:off x="6504185" y="185788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>
          <a:xfrm>
            <a:off x="7712893" y="2434580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フローチャート: 書類 24"/>
          <p:cNvSpPr/>
          <p:nvPr/>
        </p:nvSpPr>
        <p:spPr>
          <a:xfrm>
            <a:off x="4196759" y="2547379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4192243" y="4905883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mvc.xml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カギ線コネクタ 4"/>
          <p:cNvCxnSpPr>
            <a:stCxn id="18" idx="3"/>
            <a:endCxn id="2" idx="1"/>
          </p:cNvCxnSpPr>
          <p:nvPr/>
        </p:nvCxnSpPr>
        <p:spPr>
          <a:xfrm flipV="1">
            <a:off x="3481081" y="1105406"/>
            <a:ext cx="711162" cy="923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2" idx="2"/>
            <a:endCxn id="23" idx="1"/>
          </p:cNvCxnSpPr>
          <p:nvPr/>
        </p:nvCxnSpPr>
        <p:spPr>
          <a:xfrm rot="16200000" flipH="1">
            <a:off x="6160162" y="2021860"/>
            <a:ext cx="18831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3" idx="2"/>
            <a:endCxn id="24" idx="1"/>
          </p:cNvCxnSpPr>
          <p:nvPr/>
        </p:nvCxnSpPr>
        <p:spPr>
          <a:xfrm rot="16200000" flipH="1">
            <a:off x="7363147" y="2592834"/>
            <a:ext cx="135866" cy="56362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608355" y="1793589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import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04455" y="300379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import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88489" y="295985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import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1" name="フローチャート: 書類 40"/>
          <p:cNvSpPr/>
          <p:nvPr/>
        </p:nvSpPr>
        <p:spPr>
          <a:xfrm>
            <a:off x="6504185" y="349326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codelist.xml</a:t>
            </a:r>
            <a:endParaRPr kumimoji="1" lang="ja-JP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カギ線コネクタ 54"/>
          <p:cNvCxnSpPr>
            <a:stCxn id="22" idx="2"/>
            <a:endCxn id="41" idx="1"/>
          </p:cNvCxnSpPr>
          <p:nvPr/>
        </p:nvCxnSpPr>
        <p:spPr>
          <a:xfrm rot="16200000" flipH="1">
            <a:off x="5342472" y="2839550"/>
            <a:ext cx="182369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0"/>
            <a:endCxn id="18" idx="2"/>
          </p:cNvCxnSpPr>
          <p:nvPr/>
        </p:nvCxnSpPr>
        <p:spPr>
          <a:xfrm flipH="1" flipV="1">
            <a:off x="1878180" y="3003796"/>
            <a:ext cx="12700" cy="1556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" idx="2"/>
            <a:endCxn id="22" idx="1"/>
          </p:cNvCxnSpPr>
          <p:nvPr/>
        </p:nvCxnSpPr>
        <p:spPr>
          <a:xfrm rot="16200000" flipH="1">
            <a:off x="5006524" y="1390383"/>
            <a:ext cx="190499" cy="50220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18" idx="3"/>
            <a:endCxn id="25" idx="1"/>
          </p:cNvCxnSpPr>
          <p:nvPr/>
        </p:nvCxnSpPr>
        <p:spPr>
          <a:xfrm>
            <a:off x="3481081" y="2028948"/>
            <a:ext cx="715678" cy="10264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467480" y="708222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load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51353" y="314045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load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cxnSp>
        <p:nvCxnSpPr>
          <p:cNvPr id="86" name="カギ線コネクタ 85"/>
          <p:cNvCxnSpPr>
            <a:stCxn id="21" idx="3"/>
            <a:endCxn id="26" idx="1"/>
          </p:cNvCxnSpPr>
          <p:nvPr/>
        </p:nvCxnSpPr>
        <p:spPr>
          <a:xfrm>
            <a:off x="3493781" y="5410581"/>
            <a:ext cx="698462" cy="33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551672" y="504323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load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903580" y="3794653"/>
            <a:ext cx="3404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595959"/>
                </a:solidFill>
              </a:rPr>
              <a:t>If </a:t>
            </a:r>
            <a:r>
              <a:rPr lang="en-US" altLang="ja-JP" sz="1600" dirty="0">
                <a:solidFill>
                  <a:srgbClr val="595959"/>
                </a:solidFill>
              </a:rPr>
              <a:t>not found dependency component, </a:t>
            </a:r>
          </a:p>
          <a:p>
            <a:r>
              <a:rPr lang="en-US" altLang="ja-JP" sz="1600" dirty="0">
                <a:solidFill>
                  <a:srgbClr val="595959"/>
                </a:solidFill>
              </a:rPr>
              <a:t>fetch component from </a:t>
            </a:r>
            <a:r>
              <a:rPr lang="en-US" altLang="ja-JP" sz="1600" smtClean="0">
                <a:solidFill>
                  <a:srgbClr val="595959"/>
                </a:solidFill>
              </a:rPr>
              <a:t>parent context.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14680" y="593778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(1)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1582" y="4036241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(2)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-232721" y="3130549"/>
            <a:ext cx="2506021" cy="825500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io.spring.platform</a:t>
            </a:r>
            <a:endParaRPr lang="en-US" altLang="ja-JP" sz="1600" dirty="0" smtClean="0"/>
          </a:p>
          <a:p>
            <a:pPr algn="ctr"/>
            <a:r>
              <a:rPr lang="en-US" altLang="ja-JP" sz="1600" dirty="0"/>
              <a:t>platform-</a:t>
            </a:r>
            <a:r>
              <a:rPr lang="en-US" altLang="ja-JP" sz="1600" dirty="0" err="1" smtClean="0"/>
              <a:t>bom</a:t>
            </a:r>
            <a:endParaRPr lang="en-US" altLang="ja-JP" sz="16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2446979" y="3130549"/>
            <a:ext cx="2150421" cy="8255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org.terasoluna.gfw</a:t>
            </a:r>
            <a:r>
              <a:rPr lang="en-US" altLang="ja-JP" sz="1600" dirty="0" smtClean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terasoluna</a:t>
            </a:r>
            <a:r>
              <a:rPr lang="en-US" altLang="ja-JP" sz="1600" dirty="0" smtClean="0">
                <a:solidFill>
                  <a:schemeClr val="bg1"/>
                </a:solidFill>
              </a:rPr>
              <a:t>-</a:t>
            </a:r>
            <a:r>
              <a:rPr lang="en-US" altLang="ja-JP" sz="1600" dirty="0" err="1" smtClean="0">
                <a:solidFill>
                  <a:schemeClr val="bg1"/>
                </a:solidFill>
              </a:rPr>
              <a:t>gfw</a:t>
            </a:r>
            <a:r>
              <a:rPr lang="en-US" altLang="ja-JP" sz="1600" dirty="0" smtClean="0">
                <a:solidFill>
                  <a:schemeClr val="bg1"/>
                </a:solidFill>
              </a:rPr>
              <a:t>-parent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-232721" y="1955801"/>
            <a:ext cx="2506021" cy="825500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org.springframework.boot</a:t>
            </a:r>
            <a:endParaRPr lang="en-US" altLang="ja-JP" sz="1600" dirty="0" smtClean="0"/>
          </a:p>
          <a:p>
            <a:pPr algn="ctr"/>
            <a:r>
              <a:rPr lang="en-US" altLang="ja-JP" sz="1600" dirty="0"/>
              <a:t>spring-boot-starter-</a:t>
            </a:r>
            <a:r>
              <a:rPr lang="en-US" altLang="ja-JP" sz="1600" dirty="0" smtClean="0"/>
              <a:t>parent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-232721" y="787400"/>
            <a:ext cx="2506021" cy="825500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org.springframework.boot</a:t>
            </a:r>
            <a:endParaRPr lang="en-US" altLang="ja-JP" sz="1600" dirty="0"/>
          </a:p>
          <a:p>
            <a:pPr algn="ctr"/>
            <a:r>
              <a:rPr lang="en-US" altLang="ja-JP" sz="1600" dirty="0" smtClean="0"/>
              <a:t>spring</a:t>
            </a:r>
            <a:r>
              <a:rPr lang="en-US" altLang="ja-JP" sz="1600" dirty="0"/>
              <a:t>-boot-dependencies</a:t>
            </a:r>
            <a:endParaRPr lang="en-US" altLang="ja-JP" sz="1600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4788069" y="3130549"/>
            <a:ext cx="140953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</a:t>
            </a:r>
            <a:endParaRPr lang="en-US" altLang="ja-JP" sz="1600" dirty="0" smtClean="0">
              <a:solidFill>
                <a:srgbClr val="595959"/>
              </a:solidFill>
            </a:endParaRPr>
          </a:p>
        </p:txBody>
      </p:sp>
      <p:cxnSp>
        <p:nvCxnSpPr>
          <p:cNvPr id="10" name="直線矢印コネクタ 9"/>
          <p:cNvCxnSpPr>
            <a:stCxn id="6" idx="0"/>
            <a:endCxn id="7" idx="2"/>
          </p:cNvCxnSpPr>
          <p:nvPr/>
        </p:nvCxnSpPr>
        <p:spPr>
          <a:xfrm flipV="1">
            <a:off x="1020290" y="1612900"/>
            <a:ext cx="0" cy="3429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0"/>
            <a:endCxn id="6" idx="2"/>
          </p:cNvCxnSpPr>
          <p:nvPr/>
        </p:nvCxnSpPr>
        <p:spPr>
          <a:xfrm flipV="1">
            <a:off x="1020290" y="2781301"/>
            <a:ext cx="0" cy="3492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7141689" y="11556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</a:t>
            </a:r>
            <a:r>
              <a:rPr lang="en-US" altLang="ja-JP" sz="1600" dirty="0" smtClean="0">
                <a:solidFill>
                  <a:srgbClr val="595959"/>
                </a:solidFill>
              </a:rPr>
              <a:t>-web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141689" y="2133601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</a:t>
            </a:r>
            <a:r>
              <a:rPr lang="en-US" altLang="ja-JP" sz="1600" dirty="0" smtClean="0">
                <a:solidFill>
                  <a:srgbClr val="595959"/>
                </a:solidFill>
              </a:rPr>
              <a:t>-domain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7141689" y="3136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artifactId-env</a:t>
            </a:r>
            <a:endParaRPr lang="en-US" altLang="ja-JP" sz="1600" dirty="0" smtClean="0">
              <a:solidFill>
                <a:srgbClr val="595959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141689" y="4152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artifactId-initdb</a:t>
            </a:r>
            <a:endParaRPr lang="en-US" altLang="ja-JP" sz="1600" dirty="0" smtClean="0">
              <a:solidFill>
                <a:srgbClr val="595959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141689" y="51434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595959"/>
                </a:solidFill>
              </a:rPr>
              <a:t>artifactId</a:t>
            </a:r>
            <a:r>
              <a:rPr lang="en-US" altLang="ja-JP" sz="1600" dirty="0" smtClean="0">
                <a:solidFill>
                  <a:srgbClr val="595959"/>
                </a:solidFill>
              </a:rPr>
              <a:t>-selenium</a:t>
            </a:r>
          </a:p>
        </p:txBody>
      </p:sp>
      <p:cxnSp>
        <p:nvCxnSpPr>
          <p:cNvPr id="19" name="直線矢印コネクタ 18"/>
          <p:cNvCxnSpPr>
            <a:stCxn id="5" idx="2"/>
            <a:endCxn id="4" idx="2"/>
          </p:cNvCxnSpPr>
          <p:nvPr/>
        </p:nvCxnSpPr>
        <p:spPr>
          <a:xfrm rot="5400000">
            <a:off x="2271240" y="2705099"/>
            <a:ext cx="12700" cy="250190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8"/>
          <p:cNvCxnSpPr>
            <a:stCxn id="8" idx="0"/>
            <a:endCxn id="5" idx="0"/>
          </p:cNvCxnSpPr>
          <p:nvPr/>
        </p:nvCxnSpPr>
        <p:spPr>
          <a:xfrm rot="16200000" flipV="1">
            <a:off x="4507513" y="2145226"/>
            <a:ext cx="12700" cy="197064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64740" y="15875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8323" y="27559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15883" y="41343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1047" y="25077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63546" y="37523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963889" y="977900"/>
            <a:ext cx="2142011" cy="51562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65" name="直線矢印コネクタ 18"/>
          <p:cNvCxnSpPr/>
          <p:nvPr/>
        </p:nvCxnSpPr>
        <p:spPr>
          <a:xfrm>
            <a:off x="6197600" y="3739632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146800" y="2984498"/>
            <a:ext cx="9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直線矢印コネクタ 18"/>
          <p:cNvCxnSpPr/>
          <p:nvPr/>
        </p:nvCxnSpPr>
        <p:spPr>
          <a:xfrm>
            <a:off x="6197600" y="3417329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4690589" y="787400"/>
            <a:ext cx="4758211" cy="5499100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2550640" y="4737096"/>
            <a:ext cx="1955800" cy="1143002"/>
          </a:xfrm>
          <a:prstGeom prst="borderCallout2">
            <a:avLst>
              <a:gd name="adj1" fmla="val 15417"/>
              <a:gd name="adj2" fmla="val 107251"/>
              <a:gd name="adj3" fmla="val 14306"/>
              <a:gd name="adj4" fmla="val 134632"/>
              <a:gd name="adj5" fmla="val -51944"/>
              <a:gd name="adj6" fmla="val 158528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595959"/>
                </a:solidFill>
              </a:rPr>
              <a:t>Your Projects</a:t>
            </a:r>
            <a:endParaRPr kumimoji="1" lang="ja-JP" altLang="en-US" sz="2800" b="1" dirty="0" smtClean="0">
              <a:solidFill>
                <a:srgbClr val="595959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60124" y="2386447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(1)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50640" y="2539422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(2)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-869781" y="2958523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(3)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-869781" y="1841213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(4)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-852964" y="609022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595959"/>
                </a:solidFill>
              </a:rPr>
              <a:t>(5)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96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19941</TotalTime>
  <Words>105</Words>
  <Application>Microsoft Macintosh PowerPoint</Application>
  <PresentationFormat>画面に合わせる (4:3)</PresentationFormat>
  <Paragraphs>51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266</cp:revision>
  <dcterms:created xsi:type="dcterms:W3CDTF">2012-07-17T19:23:13Z</dcterms:created>
  <dcterms:modified xsi:type="dcterms:W3CDTF">2014-12-14T17:42:57Z</dcterms:modified>
</cp:coreProperties>
</file>