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3" r:id="rId2"/>
    <p:sldId id="284" r:id="rId3"/>
    <p:sldId id="285" r:id="rId4"/>
    <p:sldId id="311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992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class="org.terasoluna.fw.common.codelist.SimpleMapCodeList"&gt;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426" y="3372486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"${CL_ORDERSTATUS}"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</p:cNvCxnSpPr>
          <p:nvPr/>
        </p:nvCxnSpPr>
        <p:spPr>
          <a:xfrm>
            <a:off x="3829050" y="3148806"/>
            <a:ext cx="1657350" cy="63659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305426" y="318992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2" y="277812"/>
            <a:ext cx="4581524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class="org.terasoluna.fw.common.codelist.NumberRangeCodeList"&gt;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215731" y="2886923"/>
            <a:ext cx="3928269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path="depMonth" items="${CL_MONTH}"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3838576" y="1855471"/>
            <a:ext cx="1371600" cy="119172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15731" y="2704361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690453" y="2987389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class="org.terasoluna.fw.common.codelist.JdbcCodeList"&gt;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name="dataSource" ref="dataSource"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name="querySql"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id="authorities1" name="authorities" type="checkbox" value="01"/&gt;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id="authorities5" name="authorities" type="checkbox" value="05"/&gt;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45326" y="3304760"/>
            <a:ext cx="3409114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&lt;form:checkboxes items="${CL_AUTHORITIES}"/&gt;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30" idx="1"/>
          </p:cNvCxnSpPr>
          <p:nvPr/>
        </p:nvCxnSpPr>
        <p:spPr>
          <a:xfrm>
            <a:off x="3631692" y="2257648"/>
            <a:ext cx="2206567" cy="955831"/>
          </a:xfrm>
          <a:prstGeom prst="bentConnector3">
            <a:avLst>
              <a:gd name="adj1" fmla="val 86692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838259" y="312219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05226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\10,000"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US" altLang="ja-JP" sz="800" i="1" smtClean="0">
                          <a:solidFill>
                            <a:schemeClr val="tx1"/>
                          </a:solidFill>
                        </a:rPr>
                        <a:t>than </a:t>
                      </a:r>
                      <a:r>
                        <a:rPr lang="en-US" altLang="ja-JP" sz="800" i="1" smtClean="0">
                          <a:solidFill>
                            <a:schemeClr val="tx1"/>
                          </a:solidFill>
                        </a:rPr>
                        <a:t>\10,000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732799" y="3997888"/>
            <a:ext cx="4174201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"basePrice" items="${CL_BASE_PRICE}"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40098" y="529537"/>
            <a:ext cx="953372" cy="5618206"/>
          </a:xfrm>
          <a:prstGeom prst="bentConnector3">
            <a:avLst>
              <a:gd name="adj1" fmla="val -10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44774" y="3815326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                               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4" y="4597344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\10,000&lt;/option&gt;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290827"/>
            <a:ext cx="4189877" cy="215235"/>
          </a:xfrm>
          <a:prstGeom prst="bentConnector3">
            <a:avLst>
              <a:gd name="adj1" fmla="val 1047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093138"/>
            <a:ext cx="4189881" cy="1622600"/>
          </a:xfrm>
          <a:prstGeom prst="bentConnector3">
            <a:avLst>
              <a:gd name="adj1" fmla="val 1075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38" idx="3"/>
          </p:cNvCxnSpPr>
          <p:nvPr/>
        </p:nvCxnSpPr>
        <p:spPr>
          <a:xfrm>
            <a:off x="5857875" y="5099662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82898" y="452816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975" y="5678179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6644262" y="5678179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</p:cNvCxnSpPr>
          <p:nvPr/>
        </p:nvCxnSpPr>
        <p:spPr>
          <a:xfrm>
            <a:off x="5857875" y="6309337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bttatsutanik.RDH\work_gfw\documents\guideline\source\ArchitectureInDetail\images\codelist_i18n_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4506063"/>
            <a:ext cx="1343025" cy="1095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19693</TotalTime>
  <Words>809</Words>
  <Application>Microsoft Office PowerPoint</Application>
  <PresentationFormat>画面に合わせる (4:3)</PresentationFormat>
  <Paragraphs>160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スライド 1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bttatsutanik</cp:lastModifiedBy>
  <cp:revision>1112</cp:revision>
  <dcterms:created xsi:type="dcterms:W3CDTF">2012-07-17T19:23:13Z</dcterms:created>
  <dcterms:modified xsi:type="dcterms:W3CDTF">2014-10-02T11:58:04Z</dcterms:modified>
</cp:coreProperties>
</file>