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="?page=0&amp;size=6"&gt;1&lt;/a&gt;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</a:t>
            </a:r>
            <a:r>
              <a:rPr lang="en-US" altLang="ja-JP" sz="1300" dirty="0" err="1" smtClean="0"/>
              <a:t>:void</a:t>
            </a:r>
            <a:r>
              <a:rPr lang="en-US" altLang="ja-JP" sz="1300" dirty="0" smtClean="0"/>
              <a:t>(0)</a:t>
            </a:r>
            <a:r>
              <a:rPr lang="en-US" altLang="ja-JP" sz="1300" dirty="0" smtClean="0"/>
              <a:t>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="?page=0&amp;size=6"&gt;1&lt;/a&gt;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4" y="201108"/>
            <a:ext cx="7612745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/article/list/0/6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309" y="1835338"/>
            <a:ext cx="2469212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40753" y="1831259"/>
            <a:ext cx="237308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89766" y="15195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7365" y="15195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1831259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11078" y="153662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22926</TotalTime>
  <Words>759</Words>
  <Application>Microsoft Office PowerPoint</Application>
  <PresentationFormat>画面に合わせる (4:3)</PresentationFormat>
  <Paragraphs>216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1056</cp:revision>
  <dcterms:created xsi:type="dcterms:W3CDTF">2012-07-17T19:23:13Z</dcterms:created>
  <dcterms:modified xsi:type="dcterms:W3CDTF">2015-01-07T06:42:40Z</dcterms:modified>
</cp:coreProperties>
</file>