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5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0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6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3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55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2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94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41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9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8926-F538-4858-AE80-D6CD98A67C38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4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739339" y="1425004"/>
            <a:ext cx="114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Private key</a:t>
            </a:r>
            <a:endParaRPr kumimoji="1" lang="ja-JP" altLang="en-US" sz="1400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544125" y="303309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Plaintext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>
          <a:xfrm>
            <a:off x="2627783" y="3025570"/>
            <a:ext cx="1027589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</a:t>
            </a:r>
            <a:r>
              <a:rPr lang="en-US" altLang="ja-JP" sz="1400" dirty="0" smtClean="0"/>
              <a:t>iphertext</a:t>
            </a:r>
            <a:endParaRPr kumimoji="1" lang="ja-JP" altLang="en-US" sz="1400" dirty="0"/>
          </a:p>
        </p:txBody>
      </p:sp>
      <p:sp>
        <p:nvSpPr>
          <p:cNvPr id="2" name="円/楕円 1"/>
          <p:cNvSpPr/>
          <p:nvPr/>
        </p:nvSpPr>
        <p:spPr>
          <a:xfrm>
            <a:off x="4124193" y="820995"/>
            <a:ext cx="720080" cy="35441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2" idx="1"/>
            <a:endCxn id="2" idx="5"/>
          </p:cNvCxnSpPr>
          <p:nvPr/>
        </p:nvCxnSpPr>
        <p:spPr>
          <a:xfrm>
            <a:off x="4229646" y="134001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2" idx="7"/>
            <a:endCxn id="2" idx="3"/>
          </p:cNvCxnSpPr>
          <p:nvPr/>
        </p:nvCxnSpPr>
        <p:spPr>
          <a:xfrm flipH="1">
            <a:off x="4229646" y="134001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394611" y="2348880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key</a:t>
            </a:r>
            <a:endParaRPr kumimoji="1" lang="ja-JP" altLang="en-US" sz="1400" dirty="0"/>
          </a:p>
        </p:txBody>
      </p:sp>
      <p:sp>
        <p:nvSpPr>
          <p:cNvPr id="23" name="右矢印 22"/>
          <p:cNvSpPr/>
          <p:nvPr/>
        </p:nvSpPr>
        <p:spPr>
          <a:xfrm>
            <a:off x="1691680" y="3185657"/>
            <a:ext cx="792088" cy="2423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2483768" y="2119846"/>
            <a:ext cx="380833" cy="229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67744" y="1465039"/>
            <a:ext cx="133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Public key</a:t>
            </a:r>
            <a:endParaRPr kumimoji="1" lang="ja-JP" altLang="en-US" sz="1400" dirty="0"/>
          </a:p>
        </p:txBody>
      </p:sp>
      <p:sp>
        <p:nvSpPr>
          <p:cNvPr id="29" name="下矢印 28"/>
          <p:cNvSpPr/>
          <p:nvPr/>
        </p:nvSpPr>
        <p:spPr>
          <a:xfrm>
            <a:off x="1943708" y="2708920"/>
            <a:ext cx="18002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2609782" y="1763581"/>
            <a:ext cx="90010" cy="2892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96092" y="1671190"/>
            <a:ext cx="95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network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87411" y="2329135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key</a:t>
            </a:r>
            <a:endParaRPr kumimoji="1" lang="ja-JP" altLang="en-US" sz="1400" dirty="0"/>
          </a:p>
        </p:txBody>
      </p:sp>
      <p:sp>
        <p:nvSpPr>
          <p:cNvPr id="37" name="下矢印 36"/>
          <p:cNvSpPr/>
          <p:nvPr/>
        </p:nvSpPr>
        <p:spPr>
          <a:xfrm>
            <a:off x="6243395" y="1741689"/>
            <a:ext cx="90010" cy="28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 : 書類 37"/>
          <p:cNvSpPr/>
          <p:nvPr/>
        </p:nvSpPr>
        <p:spPr>
          <a:xfrm>
            <a:off x="5364088" y="2996952"/>
            <a:ext cx="1008112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Ciphertext</a:t>
            </a:r>
            <a:endParaRPr kumimoji="1" lang="ja-JP" altLang="en-US" sz="1400" dirty="0"/>
          </a:p>
        </p:txBody>
      </p:sp>
      <p:sp>
        <p:nvSpPr>
          <p:cNvPr id="39" name="フローチャート : 書類 38"/>
          <p:cNvSpPr/>
          <p:nvPr/>
        </p:nvSpPr>
        <p:spPr>
          <a:xfrm>
            <a:off x="7380312" y="299695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Plaintext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右矢印 39"/>
          <p:cNvSpPr/>
          <p:nvPr/>
        </p:nvSpPr>
        <p:spPr>
          <a:xfrm>
            <a:off x="6056838" y="2106606"/>
            <a:ext cx="380833" cy="22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6473711" y="3094879"/>
            <a:ext cx="79208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6908966" y="2605933"/>
            <a:ext cx="18002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>
            <a:off x="3949535" y="2149590"/>
            <a:ext cx="1070272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949535" y="3140968"/>
            <a:ext cx="1129476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08498" y="1979548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688121" y="3429000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67944" y="2574776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65782" y="1721852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04248" y="3347700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32040" y="2401143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key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059832" y="1619508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56589" y="2420888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key</a:t>
            </a:r>
            <a:endParaRPr kumimoji="1" lang="ja-JP" altLang="en-US" sz="14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789268" y="1155166"/>
            <a:ext cx="823988" cy="243884"/>
            <a:chOff x="2544809" y="3846081"/>
            <a:chExt cx="823988" cy="243884"/>
          </a:xfrm>
        </p:grpSpPr>
        <p:sp>
          <p:nvSpPr>
            <p:cNvPr id="11" name="円/楕円 10"/>
            <p:cNvSpPr/>
            <p:nvPr/>
          </p:nvSpPr>
          <p:spPr>
            <a:xfrm>
              <a:off x="3128880" y="3846081"/>
              <a:ext cx="239917" cy="2438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544809" y="3933056"/>
              <a:ext cx="697264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2544809" y="3945949"/>
              <a:ext cx="144016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284270" y="1196752"/>
            <a:ext cx="809110" cy="228917"/>
            <a:chOff x="2559687" y="4252086"/>
            <a:chExt cx="809110" cy="228917"/>
          </a:xfrm>
        </p:grpSpPr>
        <p:sp>
          <p:nvSpPr>
            <p:cNvPr id="56" name="正方形/長方形 55"/>
            <p:cNvSpPr/>
            <p:nvPr/>
          </p:nvSpPr>
          <p:spPr>
            <a:xfrm>
              <a:off x="2559687" y="4324094"/>
              <a:ext cx="697264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二等辺三角形 56"/>
            <p:cNvSpPr/>
            <p:nvPr/>
          </p:nvSpPr>
          <p:spPr>
            <a:xfrm>
              <a:off x="2559687" y="4336987"/>
              <a:ext cx="144016" cy="14401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128880" y="4252086"/>
              <a:ext cx="239917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558088" y="2090347"/>
            <a:ext cx="781664" cy="288032"/>
            <a:chOff x="2559687" y="4689140"/>
            <a:chExt cx="781664" cy="288032"/>
          </a:xfrm>
        </p:grpSpPr>
        <p:sp>
          <p:nvSpPr>
            <p:cNvPr id="59" name="正方形/長方形 58"/>
            <p:cNvSpPr/>
            <p:nvPr/>
          </p:nvSpPr>
          <p:spPr>
            <a:xfrm>
              <a:off x="2559687" y="4797152"/>
              <a:ext cx="69726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/>
            <p:cNvSpPr/>
            <p:nvPr/>
          </p:nvSpPr>
          <p:spPr>
            <a:xfrm>
              <a:off x="2559687" y="4810045"/>
              <a:ext cx="144016" cy="14401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/>
          </p:nvSpPr>
          <p:spPr>
            <a:xfrm rot="16200000">
              <a:off x="3074578" y="4710398"/>
              <a:ext cx="288032" cy="24551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6569349" y="2052875"/>
            <a:ext cx="781664" cy="288032"/>
            <a:chOff x="2559687" y="4689140"/>
            <a:chExt cx="781664" cy="288032"/>
          </a:xfrm>
        </p:grpSpPr>
        <p:sp>
          <p:nvSpPr>
            <p:cNvPr id="62" name="正方形/長方形 61"/>
            <p:cNvSpPr/>
            <p:nvPr/>
          </p:nvSpPr>
          <p:spPr>
            <a:xfrm>
              <a:off x="2559687" y="4797152"/>
              <a:ext cx="69726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二等辺三角形 62"/>
            <p:cNvSpPr/>
            <p:nvPr/>
          </p:nvSpPr>
          <p:spPr>
            <a:xfrm>
              <a:off x="2559687" y="4810045"/>
              <a:ext cx="144016" cy="14401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二等辺三角形 63"/>
            <p:cNvSpPr/>
            <p:nvPr/>
          </p:nvSpPr>
          <p:spPr>
            <a:xfrm rot="16200000">
              <a:off x="3074578" y="4710398"/>
              <a:ext cx="288032" cy="24551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2951333" y="1977944"/>
            <a:ext cx="888935" cy="504056"/>
            <a:chOff x="5388817" y="3820038"/>
            <a:chExt cx="888935" cy="504056"/>
          </a:xfrm>
        </p:grpSpPr>
        <p:sp>
          <p:nvSpPr>
            <p:cNvPr id="3" name="正方形/長方形 2"/>
            <p:cNvSpPr/>
            <p:nvPr/>
          </p:nvSpPr>
          <p:spPr>
            <a:xfrm>
              <a:off x="5388817" y="3820038"/>
              <a:ext cx="888935" cy="504056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5433950" y="3933056"/>
              <a:ext cx="781664" cy="288032"/>
              <a:chOff x="2559687" y="4689140"/>
              <a:chExt cx="781664" cy="288032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2559687" y="4797152"/>
                <a:ext cx="697264" cy="720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/>
              <p:cNvSpPr/>
              <p:nvPr/>
            </p:nvSpPr>
            <p:spPr>
              <a:xfrm>
                <a:off x="2559687" y="4810045"/>
                <a:ext cx="144016" cy="144016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/>
              <p:cNvSpPr/>
              <p:nvPr/>
            </p:nvSpPr>
            <p:spPr>
              <a:xfrm rot="16200000">
                <a:off x="3074578" y="4710398"/>
                <a:ext cx="288032" cy="24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9" name="グループ化 68"/>
          <p:cNvGrpSpPr/>
          <p:nvPr/>
        </p:nvGrpSpPr>
        <p:grpSpPr>
          <a:xfrm>
            <a:off x="5085311" y="1944862"/>
            <a:ext cx="888935" cy="504056"/>
            <a:chOff x="5388817" y="3820038"/>
            <a:chExt cx="888935" cy="504056"/>
          </a:xfrm>
        </p:grpSpPr>
        <p:sp>
          <p:nvSpPr>
            <p:cNvPr id="70" name="正方形/長方形 69"/>
            <p:cNvSpPr/>
            <p:nvPr/>
          </p:nvSpPr>
          <p:spPr>
            <a:xfrm>
              <a:off x="5388817" y="3820038"/>
              <a:ext cx="888935" cy="504056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5433950" y="3933056"/>
              <a:ext cx="781664" cy="288032"/>
              <a:chOff x="2559687" y="4689140"/>
              <a:chExt cx="781664" cy="288032"/>
            </a:xfrm>
          </p:grpSpPr>
          <p:sp>
            <p:nvSpPr>
              <p:cNvPr id="72" name="正方形/長方形 71"/>
              <p:cNvSpPr/>
              <p:nvPr/>
            </p:nvSpPr>
            <p:spPr>
              <a:xfrm>
                <a:off x="2559687" y="4797152"/>
                <a:ext cx="697264" cy="720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/>
              <p:cNvSpPr/>
              <p:nvPr/>
            </p:nvSpPr>
            <p:spPr>
              <a:xfrm>
                <a:off x="2559687" y="4810045"/>
                <a:ext cx="144016" cy="144016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二等辺三角形 73"/>
              <p:cNvSpPr/>
              <p:nvPr/>
            </p:nvSpPr>
            <p:spPr>
              <a:xfrm rot="16200000">
                <a:off x="3074578" y="4710398"/>
                <a:ext cx="288032" cy="24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78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btsatoukzn\AppData\Local\Microsoft\Windows\Temporary Internet Files\Content.IE5\3TY4A3CC\220px-Llave_bronc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65348" y="594679"/>
            <a:ext cx="1024808" cy="136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739339" y="1425004"/>
            <a:ext cx="114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Private key</a:t>
            </a:r>
            <a:endParaRPr kumimoji="1" lang="ja-JP" altLang="en-US" sz="1400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544125" y="303309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plaintext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>
          <a:xfrm>
            <a:off x="2627784" y="3025570"/>
            <a:ext cx="936104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ciphertext</a:t>
            </a:r>
            <a:endParaRPr kumimoji="1" lang="ja-JP" altLang="en-US" sz="1400" dirty="0"/>
          </a:p>
        </p:txBody>
      </p:sp>
      <p:sp>
        <p:nvSpPr>
          <p:cNvPr id="2" name="円/楕円 1"/>
          <p:cNvSpPr/>
          <p:nvPr/>
        </p:nvSpPr>
        <p:spPr>
          <a:xfrm>
            <a:off x="4124193" y="820995"/>
            <a:ext cx="720080" cy="35441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2" idx="1"/>
            <a:endCxn id="2" idx="5"/>
          </p:cNvCxnSpPr>
          <p:nvPr/>
        </p:nvCxnSpPr>
        <p:spPr>
          <a:xfrm>
            <a:off x="4229646" y="134001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2" idx="7"/>
            <a:endCxn id="2" idx="3"/>
          </p:cNvCxnSpPr>
          <p:nvPr/>
        </p:nvCxnSpPr>
        <p:spPr>
          <a:xfrm flipH="1">
            <a:off x="4229646" y="134001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C:\Users\btsatoukzn\AppData\Local\Microsoft\Windows\Temporary Internet Files\Content.IE5\OBY1ZMWA\sgi01a20141114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394611" y="2348880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key</a:t>
            </a:r>
            <a:endParaRPr kumimoji="1" lang="ja-JP" altLang="en-US" sz="1400" dirty="0"/>
          </a:p>
        </p:txBody>
      </p:sp>
      <p:sp>
        <p:nvSpPr>
          <p:cNvPr id="23" name="右矢印 22"/>
          <p:cNvSpPr/>
          <p:nvPr/>
        </p:nvSpPr>
        <p:spPr>
          <a:xfrm>
            <a:off x="1691680" y="3185657"/>
            <a:ext cx="792088" cy="2423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2483768" y="2119846"/>
            <a:ext cx="380833" cy="229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4" descr="C:\Users\btsatoukzn\AppData\Local\Microsoft\Windows\Temporary Internet Files\Content.IE5\M6M6BGPK\lgi01b2014081704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3613" y="732402"/>
            <a:ext cx="372358" cy="10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2267744" y="1465039"/>
            <a:ext cx="133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Public key</a:t>
            </a:r>
            <a:endParaRPr kumimoji="1" lang="ja-JP" altLang="en-US" sz="1400" dirty="0"/>
          </a:p>
        </p:txBody>
      </p:sp>
      <p:sp>
        <p:nvSpPr>
          <p:cNvPr id="29" name="下矢印 28"/>
          <p:cNvSpPr/>
          <p:nvPr/>
        </p:nvSpPr>
        <p:spPr>
          <a:xfrm>
            <a:off x="1943708" y="2708920"/>
            <a:ext cx="18002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2609782" y="1763581"/>
            <a:ext cx="90010" cy="2892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96092" y="1671190"/>
            <a:ext cx="95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network</a:t>
            </a:r>
            <a:endParaRPr kumimoji="1" lang="ja-JP" altLang="en-US" sz="1400" dirty="0"/>
          </a:p>
        </p:txBody>
      </p:sp>
      <p:pic>
        <p:nvPicPr>
          <p:cNvPr id="34" name="Picture 6" descr="C:\Users\btsatoukzn\AppData\Local\Microsoft\Windows\Temporary Internet Files\Content.IE5\OBY1ZMWA\sgi01a20141114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64" y="1825079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6387411" y="2329135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key</a:t>
            </a:r>
            <a:endParaRPr kumimoji="1" lang="ja-JP" altLang="en-US" sz="1400" dirty="0"/>
          </a:p>
        </p:txBody>
      </p:sp>
      <p:sp>
        <p:nvSpPr>
          <p:cNvPr id="37" name="下矢印 36"/>
          <p:cNvSpPr/>
          <p:nvPr/>
        </p:nvSpPr>
        <p:spPr>
          <a:xfrm>
            <a:off x="6243395" y="1741689"/>
            <a:ext cx="90010" cy="28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 : 書類 37"/>
          <p:cNvSpPr/>
          <p:nvPr/>
        </p:nvSpPr>
        <p:spPr>
          <a:xfrm>
            <a:off x="5436096" y="2996952"/>
            <a:ext cx="936104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ciphertext</a:t>
            </a:r>
            <a:endParaRPr kumimoji="1" lang="ja-JP" altLang="en-US" sz="1400" dirty="0"/>
          </a:p>
        </p:txBody>
      </p:sp>
      <p:sp>
        <p:nvSpPr>
          <p:cNvPr id="39" name="フローチャート : 書類 38"/>
          <p:cNvSpPr/>
          <p:nvPr/>
        </p:nvSpPr>
        <p:spPr>
          <a:xfrm>
            <a:off x="7380312" y="299695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plaintext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右矢印 39"/>
          <p:cNvSpPr/>
          <p:nvPr/>
        </p:nvSpPr>
        <p:spPr>
          <a:xfrm>
            <a:off x="6056838" y="2106606"/>
            <a:ext cx="380833" cy="22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6473711" y="3094879"/>
            <a:ext cx="79208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6908966" y="2605933"/>
            <a:ext cx="18002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>
            <a:off x="3949535" y="2149590"/>
            <a:ext cx="1070272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949535" y="3140968"/>
            <a:ext cx="1129476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08498" y="1979548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688121" y="3429000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67944" y="2574776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65782" y="1721852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04248" y="3347700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2965008" y="1818696"/>
            <a:ext cx="888935" cy="792088"/>
            <a:chOff x="2559335" y="4652073"/>
            <a:chExt cx="888935" cy="792088"/>
          </a:xfrm>
        </p:grpSpPr>
        <p:pic>
          <p:nvPicPr>
            <p:cNvPr id="51" name="Picture 6" descr="C:\Users\btsatoukzn\AppData\Local\Microsoft\Windows\Temporary Internet Files\Content.IE5\OBY1ZMWA\sgi01a2014111400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782" y="4652073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2559335" y="4797152"/>
              <a:ext cx="888935" cy="504056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5096451" y="1808324"/>
            <a:ext cx="888935" cy="792088"/>
            <a:chOff x="2559335" y="4652073"/>
            <a:chExt cx="888935" cy="792088"/>
          </a:xfrm>
        </p:grpSpPr>
        <p:pic>
          <p:nvPicPr>
            <p:cNvPr id="53" name="Picture 6" descr="C:\Users\btsatoukzn\AppData\Local\Microsoft\Windows\Temporary Internet Files\Content.IE5\OBY1ZMWA\sgi01a2014111400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782" y="4652073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正方形/長方形 53"/>
            <p:cNvSpPr/>
            <p:nvPr/>
          </p:nvSpPr>
          <p:spPr>
            <a:xfrm>
              <a:off x="2559335" y="4797152"/>
              <a:ext cx="888935" cy="504056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932040" y="2401143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key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059832" y="1619508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56589" y="2420888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key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264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btsatoukzn\AppData\Local\Microsoft\Windows\Temporary Internet Files\Content.IE5\3TY4A3CC\220px-Llave_bronc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65348" y="594679"/>
            <a:ext cx="1024808" cy="136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739339" y="1425004"/>
            <a:ext cx="114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Private key</a:t>
            </a:r>
            <a:endParaRPr kumimoji="1" lang="ja-JP" altLang="en-US" sz="1400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544125" y="303309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plaintext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>
          <a:xfrm>
            <a:off x="2627784" y="3025570"/>
            <a:ext cx="936104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ciphertext</a:t>
            </a:r>
            <a:endParaRPr kumimoji="1" lang="ja-JP" altLang="en-US" sz="1400" dirty="0"/>
          </a:p>
        </p:txBody>
      </p:sp>
      <p:sp>
        <p:nvSpPr>
          <p:cNvPr id="2" name="円/楕円 1"/>
          <p:cNvSpPr/>
          <p:nvPr/>
        </p:nvSpPr>
        <p:spPr>
          <a:xfrm>
            <a:off x="4124193" y="820995"/>
            <a:ext cx="720080" cy="35441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2" idx="1"/>
            <a:endCxn id="2" idx="5"/>
          </p:cNvCxnSpPr>
          <p:nvPr/>
        </p:nvCxnSpPr>
        <p:spPr>
          <a:xfrm>
            <a:off x="4229646" y="134001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2" idx="7"/>
            <a:endCxn id="2" idx="3"/>
          </p:cNvCxnSpPr>
          <p:nvPr/>
        </p:nvCxnSpPr>
        <p:spPr>
          <a:xfrm flipH="1">
            <a:off x="4229646" y="134001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C:\Users\btsatoukzn\AppData\Local\Microsoft\Windows\Temporary Internet Files\Content.IE5\OBY1ZMWA\sgi01a20141114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394611" y="2348880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key</a:t>
            </a:r>
            <a:endParaRPr kumimoji="1" lang="ja-JP" altLang="en-US" sz="1400" dirty="0"/>
          </a:p>
        </p:txBody>
      </p:sp>
      <p:sp>
        <p:nvSpPr>
          <p:cNvPr id="23" name="右矢印 22"/>
          <p:cNvSpPr/>
          <p:nvPr/>
        </p:nvSpPr>
        <p:spPr>
          <a:xfrm>
            <a:off x="1691680" y="3185657"/>
            <a:ext cx="792088" cy="2423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8" descr="C:\Users\btsatoukzn\AppData\Local\Microsoft\Windows\Temporary Internet Files\Content.IE5\M6M6BGPK\lgi01e2014081704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8064" y="1829040"/>
            <a:ext cx="368013" cy="8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2756589" y="2401143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key</a:t>
            </a:r>
            <a:endParaRPr kumimoji="1" lang="ja-JP" altLang="en-US" sz="1400" dirty="0"/>
          </a:p>
        </p:txBody>
      </p:sp>
      <p:sp>
        <p:nvSpPr>
          <p:cNvPr id="26" name="右矢印 25"/>
          <p:cNvSpPr/>
          <p:nvPr/>
        </p:nvSpPr>
        <p:spPr>
          <a:xfrm>
            <a:off x="2483768" y="2119846"/>
            <a:ext cx="380833" cy="229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4" descr="C:\Users\btsatoukzn\AppData\Local\Microsoft\Windows\Temporary Internet Files\Content.IE5\M6M6BGPK\lgi01b2014081704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3613" y="732402"/>
            <a:ext cx="372358" cy="10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2267744" y="1465039"/>
            <a:ext cx="133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Public key</a:t>
            </a:r>
            <a:endParaRPr kumimoji="1" lang="ja-JP" altLang="en-US" sz="1400" dirty="0"/>
          </a:p>
        </p:txBody>
      </p:sp>
      <p:sp>
        <p:nvSpPr>
          <p:cNvPr id="29" name="下矢印 28"/>
          <p:cNvSpPr/>
          <p:nvPr/>
        </p:nvSpPr>
        <p:spPr>
          <a:xfrm>
            <a:off x="1943708" y="2708920"/>
            <a:ext cx="18002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2609782" y="1763581"/>
            <a:ext cx="90010" cy="2892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24193" y="2473151"/>
            <a:ext cx="95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network</a:t>
            </a:r>
            <a:endParaRPr kumimoji="1" lang="ja-JP" altLang="en-US" sz="1400" dirty="0"/>
          </a:p>
        </p:txBody>
      </p:sp>
      <p:pic>
        <p:nvPicPr>
          <p:cNvPr id="32" name="Picture 8" descr="C:\Users\btsatoukzn\AppData\Local\Microsoft\Windows\Temporary Internet Files\Content.IE5\M6M6BGPK\lgi01e2014081704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63515" y="1829040"/>
            <a:ext cx="368013" cy="8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4932040" y="2401143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key</a:t>
            </a:r>
            <a:endParaRPr kumimoji="1" lang="ja-JP" altLang="en-US" sz="1400" dirty="0"/>
          </a:p>
        </p:txBody>
      </p:sp>
      <p:pic>
        <p:nvPicPr>
          <p:cNvPr id="34" name="Picture 6" descr="C:\Users\btsatoukzn\AppData\Local\Microsoft\Windows\Temporary Internet Files\Content.IE5\OBY1ZMWA\sgi01a20141114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64" y="1825079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6387411" y="2329135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key</a:t>
            </a:r>
            <a:endParaRPr kumimoji="1" lang="ja-JP" altLang="en-US" sz="1400" dirty="0"/>
          </a:p>
        </p:txBody>
      </p:sp>
      <p:sp>
        <p:nvSpPr>
          <p:cNvPr id="37" name="下矢印 36"/>
          <p:cNvSpPr/>
          <p:nvPr/>
        </p:nvSpPr>
        <p:spPr>
          <a:xfrm>
            <a:off x="6243395" y="1741689"/>
            <a:ext cx="90010" cy="28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 : 書類 37"/>
          <p:cNvSpPr/>
          <p:nvPr/>
        </p:nvSpPr>
        <p:spPr>
          <a:xfrm>
            <a:off x="5436096" y="2996952"/>
            <a:ext cx="936104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ciphertext</a:t>
            </a:r>
            <a:endParaRPr kumimoji="1" lang="ja-JP" altLang="en-US" sz="1400" dirty="0"/>
          </a:p>
        </p:txBody>
      </p:sp>
      <p:sp>
        <p:nvSpPr>
          <p:cNvPr id="39" name="フローチャート : 書類 38"/>
          <p:cNvSpPr/>
          <p:nvPr/>
        </p:nvSpPr>
        <p:spPr>
          <a:xfrm>
            <a:off x="7380312" y="299695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plaintext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右矢印 39"/>
          <p:cNvSpPr/>
          <p:nvPr/>
        </p:nvSpPr>
        <p:spPr>
          <a:xfrm>
            <a:off x="6056838" y="2106606"/>
            <a:ext cx="380833" cy="22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6473711" y="3094879"/>
            <a:ext cx="79208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6908966" y="2605933"/>
            <a:ext cx="18002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>
            <a:off x="3949535" y="2149590"/>
            <a:ext cx="1070272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949535" y="3140968"/>
            <a:ext cx="1129476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08498" y="1979548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688121" y="3580538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915816" y="1763524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63004" y="1788426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65782" y="1721852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22464" y="2592187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597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69</Words>
  <Application>Microsoft Office PowerPoint</Application>
  <PresentationFormat>画面に合わせる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SATOU Kazunori / 佐藤 一徳</dc:creator>
  <cp:lastModifiedBy>SATOU Kazunori / 佐藤 一徳</cp:lastModifiedBy>
  <cp:revision>28</cp:revision>
  <dcterms:created xsi:type="dcterms:W3CDTF">2015-11-26T09:15:55Z</dcterms:created>
  <dcterms:modified xsi:type="dcterms:W3CDTF">2015-12-04T08:42:14Z</dcterms:modified>
</cp:coreProperties>
</file>