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83" r:id="rId2"/>
    <p:sldId id="284" r:id="rId3"/>
    <p:sldId id="285" r:id="rId4"/>
    <p:sldId id="311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FF00"/>
    <a:srgbClr val="33CC33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992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pPr/>
              <a:t>2014/3/27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pPr/>
              <a:t>2014/3/27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pPr/>
              <a:t>2014/3/27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52427" y="277812"/>
            <a:ext cx="4581524" cy="2400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</a:t>
            </a:r>
            <a:r>
              <a:rPr lang="en-US" sz="1200" b="1" dirty="0" smtClean="0">
                <a:solidFill>
                  <a:srgbClr val="0070C0"/>
                </a:solidFill>
              </a:rPr>
              <a:t>CL_ORDERSTATUS</a:t>
            </a:r>
            <a:r>
              <a:rPr lang="en-US" sz="1200" b="1" dirty="0" smtClean="0">
                <a:solidFill>
                  <a:schemeClr val="tx1"/>
                </a:solidFill>
              </a:rPr>
              <a:t>" class="org.terasoluna.fw.common.codelist.SimpleMapCodeList"&gt;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&lt;property name="map"&gt;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&lt;util:map key-type="java.lang.String" value-type=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"java.lang.String" map-class="java.util.LinkedHashMap"&gt;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key="1" value="Received"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key="2" value="Sent"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    &lt;entry key="3" value="Cancelled"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    &lt;/util:map&gt;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   &lt;/property&gt;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162049" y="3240087"/>
          <a:ext cx="25622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value(key)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label(value)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Received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Sent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/>
                        <a:t>Cancelled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76324" y="3057525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CL_ORDERSTATUS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 rot="10800000" flipV="1">
            <a:off x="114300" y="1581148"/>
            <a:ext cx="83820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112711" y="1581151"/>
            <a:ext cx="1" cy="219233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114299" y="3771900"/>
            <a:ext cx="1504952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665606" y="4695825"/>
            <a:ext cx="3771900" cy="112394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id="orderStatus" name="orderStatus" &gt;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value="1"&gt;Received&lt;/option&gt;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value="2"&gt;Sent&lt;/option&gt;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 &lt;option value="3"&gt;Cancelled&lt;/option&gt;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 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352426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5606" y="4513263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1619251" y="3562350"/>
            <a:ext cx="400050" cy="775017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952500" y="1347631"/>
            <a:ext cx="1019175" cy="55737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/>
          <p:cNvSpPr/>
          <p:nvPr/>
        </p:nvSpPr>
        <p:spPr>
          <a:xfrm>
            <a:off x="2019301" y="1347631"/>
            <a:ext cx="1362074" cy="55737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2565845" y="3543299"/>
            <a:ext cx="1034605" cy="775017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/>
          <p:cNvSpPr/>
          <p:nvPr/>
        </p:nvSpPr>
        <p:spPr>
          <a:xfrm>
            <a:off x="885825" y="4962527"/>
            <a:ext cx="1266826" cy="57150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2152650" y="4962527"/>
            <a:ext cx="1447799" cy="57150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6" name="直線コネクタ 65"/>
          <p:cNvCxnSpPr/>
          <p:nvPr/>
        </p:nvCxnSpPr>
        <p:spPr>
          <a:xfrm rot="10800000">
            <a:off x="114301" y="4135437"/>
            <a:ext cx="1504953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5305426" y="3372486"/>
            <a:ext cx="3510755" cy="85597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path="orderStatus“&gt;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    &lt;form:options items=</a:t>
            </a:r>
            <a:r>
              <a:rPr lang="en-US" altLang="ja-JP" sz="1200" b="1" dirty="0" smtClean="0">
                <a:solidFill>
                  <a:srgbClr val="0070C0"/>
                </a:solidFill>
              </a:rPr>
              <a:t>"${CL_ORDERSTATUS}"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 /&gt;</a:t>
            </a: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&lt;/form:select&gt;</a:t>
            </a:r>
          </a:p>
        </p:txBody>
      </p:sp>
      <p:cxnSp>
        <p:nvCxnSpPr>
          <p:cNvPr id="73" name="直線矢印コネクタ 72"/>
          <p:cNvCxnSpPr/>
          <p:nvPr/>
        </p:nvCxnSpPr>
        <p:spPr>
          <a:xfrm>
            <a:off x="114300" y="5260179"/>
            <a:ext cx="771525" cy="3179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rot="5400000">
            <a:off x="-448069" y="4699399"/>
            <a:ext cx="1127922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rot="10800000" flipV="1">
            <a:off x="3381375" y="1581150"/>
            <a:ext cx="83820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rot="5400000">
            <a:off x="3113083" y="2677317"/>
            <a:ext cx="2211395" cy="158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rot="10800000">
            <a:off x="3600451" y="3783809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rot="10800000">
            <a:off x="3600452" y="4137027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 rot="5400000">
            <a:off x="3656012" y="4699001"/>
            <a:ext cx="112712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3600450" y="5264154"/>
            <a:ext cx="620719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カギ線コネクタ 88"/>
          <p:cNvCxnSpPr>
            <a:stCxn id="6" idx="3"/>
          </p:cNvCxnSpPr>
          <p:nvPr/>
        </p:nvCxnSpPr>
        <p:spPr>
          <a:xfrm>
            <a:off x="3829050" y="3148806"/>
            <a:ext cx="1657350" cy="636592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/>
          <p:cNvSpPr/>
          <p:nvPr/>
        </p:nvSpPr>
        <p:spPr>
          <a:xfrm>
            <a:off x="5305426" y="318992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屈折矢印 91"/>
          <p:cNvSpPr/>
          <p:nvPr/>
        </p:nvSpPr>
        <p:spPr>
          <a:xfrm rot="16200000" flipH="1">
            <a:off x="4736391" y="3929935"/>
            <a:ext cx="946782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4" name="右矢印 93"/>
          <p:cNvSpPr/>
          <p:nvPr/>
        </p:nvSpPr>
        <p:spPr>
          <a:xfrm>
            <a:off x="4437506" y="5324478"/>
            <a:ext cx="1658144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正方形/長方形 94"/>
          <p:cNvSpPr/>
          <p:nvPr/>
        </p:nvSpPr>
        <p:spPr>
          <a:xfrm>
            <a:off x="6143624" y="4916486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650" y="5086352"/>
            <a:ext cx="22193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0552" y="277812"/>
            <a:ext cx="4581524" cy="130333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id="CL_MONTH"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class="org.terasoluna.fw.common.codelist.NumberRangeCodeList"&gt;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name="from" value="1"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name="to" value="12"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name="valueFormat" value="%d"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name="labelFormat" value="%02d"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&lt;/bean&gt;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362074" y="1943264"/>
          <a:ext cx="2562226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113"/>
                <a:gridCol w="1281113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…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11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12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362074" y="1764031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CL_MONTH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7" name="直線コネクタ 6"/>
          <p:cNvCxnSpPr>
            <a:stCxn id="14" idx="1"/>
          </p:cNvCxnSpPr>
          <p:nvPr/>
        </p:nvCxnSpPr>
        <p:spPr>
          <a:xfrm rot="10800000" flipV="1">
            <a:off x="354017" y="1107202"/>
            <a:ext cx="327020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rot="5400000">
            <a:off x="-431198" y="1892418"/>
            <a:ext cx="1570435" cy="15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54018" y="2676840"/>
            <a:ext cx="130333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681036" y="3810316"/>
            <a:ext cx="3771900" cy="17492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&lt;select id="depMonth" name="depMonth"&gt;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value="1"&gt;01&lt;/option&gt;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value="2"&gt;02&lt;/option&gt;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value="3"&gt;03&lt;/option&gt;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...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value="11"&gt;11&lt;/option&gt;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&lt;option value="12"&gt;12&lt;/option&gt;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&lt;/select&gt;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90551" y="9525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5606" y="3624580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657353" y="2141223"/>
            <a:ext cx="638171" cy="129556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681037" y="1023781"/>
            <a:ext cx="315753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81036" y="1206343"/>
            <a:ext cx="3243263" cy="193832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889694" y="2141223"/>
            <a:ext cx="729809" cy="129556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784221" y="4130800"/>
            <a:ext cx="1266826" cy="111125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76447" y="4130799"/>
            <a:ext cx="984026" cy="1111251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431798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215731" y="2886923"/>
            <a:ext cx="3928269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path="depMonth" items="${CL_MONTH}" 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/>
          <p:nvPr/>
        </p:nvCxnSpPr>
        <p:spPr>
          <a:xfrm flipV="1">
            <a:off x="431800" y="4918386"/>
            <a:ext cx="352421" cy="794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410369" y="4076217"/>
            <a:ext cx="168433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3924301" y="1304927"/>
            <a:ext cx="314331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16200000" flipH="1">
            <a:off x="3552676" y="1990889"/>
            <a:ext cx="1373503" cy="15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>
            <a:off x="3614736" y="2675252"/>
            <a:ext cx="619125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619503" y="3237228"/>
            <a:ext cx="620715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5400000">
            <a:off x="3375817" y="4076217"/>
            <a:ext cx="1681158" cy="31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rot="10800000">
            <a:off x="3087693" y="4926332"/>
            <a:ext cx="114616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/>
          <p:nvPr/>
        </p:nvCxnSpPr>
        <p:spPr>
          <a:xfrm>
            <a:off x="3838576" y="1855471"/>
            <a:ext cx="1371600" cy="119172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215731" y="2704361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4690453" y="2987389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右矢印 32"/>
          <p:cNvSpPr/>
          <p:nvPr/>
        </p:nvSpPr>
        <p:spPr>
          <a:xfrm>
            <a:off x="4452936" y="4959350"/>
            <a:ext cx="1814513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5486399" y="4396740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1400174" y="2100104"/>
            <a:ext cx="2476502" cy="1373658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114299" y="3025295"/>
            <a:ext cx="1303335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114299" y="821531"/>
            <a:ext cx="0" cy="22037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681036" y="644525"/>
            <a:ext cx="2546795" cy="342425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/>
          <p:cNvCxnSpPr/>
          <p:nvPr/>
        </p:nvCxnSpPr>
        <p:spPr>
          <a:xfrm flipH="1">
            <a:off x="114299" y="821534"/>
            <a:ext cx="55130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7243" y="4396740"/>
            <a:ext cx="3905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97944" y="176214"/>
            <a:ext cx="6029704" cy="148621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&lt;bean id="CL_AUTHORITIES" class="org.terasoluna.fw.common.codelist.JdbcCodeList"&gt;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name="dataSource" ref="dataSource"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name="querySql"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  value="SELECT authority_id, authority_name FROM authority ORDER BY 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name="valueColumn" value="authority_id"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&lt;property name="labelColumn" value="authority_name" 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</a:t>
            </a:r>
            <a:r>
              <a:rPr lang="en-US" sz="1200" b="1" dirty="0" smtClean="0">
                <a:solidFill>
                  <a:schemeClr val="tx1"/>
                </a:solidFill>
              </a:rPr>
              <a:t>bean&gt;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069466" y="2345600"/>
          <a:ext cx="256222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1040891" y="2166367"/>
            <a:ext cx="27527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Map&lt;String,String&gt; </a:t>
            </a:r>
            <a:r>
              <a:rPr lang="en-US" sz="1200" b="1" dirty="0" smtClean="0">
                <a:solidFill>
                  <a:srgbClr val="0070C0"/>
                </a:solidFill>
              </a:rPr>
              <a:t>CL_AUTHORITIES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rot="5400000">
            <a:off x="5102142" y="1462068"/>
            <a:ext cx="786808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rot="10800000" flipV="1">
            <a:off x="4160330" y="1081269"/>
            <a:ext cx="1335215" cy="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88428" y="4185220"/>
            <a:ext cx="5315744" cy="171266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id="authorities1" name="authorities" type="checkbox" value="01"/&gt;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for="authorities1"&gt;STAFF_MANAGEMENT&lt;/label&gt;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&lt;span&gt;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&lt;input id="authorities5" name="authorities" type="checkbox" value="05"/&gt;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  &lt;label for="authorities5"&gt;SHOW_SHOPPING_CENTER&lt;/label&gt;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&lt;/span&gt;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97943" y="-20862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codelist.xml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72998" y="3999484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364745" y="2543559"/>
            <a:ext cx="638171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88429" y="1023781"/>
            <a:ext cx="3771899" cy="166844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88428" y="1190625"/>
            <a:ext cx="4039557" cy="209550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2313432" y="2543559"/>
            <a:ext cx="1232536" cy="1099183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91613" y="434632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491613" y="4600271"/>
            <a:ext cx="3936371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10800000">
            <a:off x="139190" y="3238818"/>
            <a:ext cx="1225556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5645326" y="3304760"/>
            <a:ext cx="3409114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&lt;form:checkboxes items="${CL_AUTHORITIES}"/&gt;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/>
          <p:cNvCxnSpPr>
            <a:endCxn id="66" idx="1"/>
          </p:cNvCxnSpPr>
          <p:nvPr/>
        </p:nvCxnSpPr>
        <p:spPr>
          <a:xfrm>
            <a:off x="139190" y="5397406"/>
            <a:ext cx="352423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rot="5400000">
            <a:off x="-943282" y="4316522"/>
            <a:ext cx="2164946" cy="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rot="10800000">
            <a:off x="4427988" y="1304929"/>
            <a:ext cx="281173" cy="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rot="5400000">
            <a:off x="3944139" y="2076384"/>
            <a:ext cx="1532428" cy="23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0800000" flipV="1">
            <a:off x="3545968" y="2843785"/>
            <a:ext cx="1163188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rot="10800000">
            <a:off x="3545969" y="3304762"/>
            <a:ext cx="1940730" cy="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rot="16200000" flipH="1">
            <a:off x="4340471" y="4450991"/>
            <a:ext cx="2302099" cy="96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endCxn id="65" idx="3"/>
          </p:cNvCxnSpPr>
          <p:nvPr/>
        </p:nvCxnSpPr>
        <p:spPr>
          <a:xfrm rot="10800000">
            <a:off x="4427985" y="5605272"/>
            <a:ext cx="1067562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endCxn id="30" idx="1"/>
          </p:cNvCxnSpPr>
          <p:nvPr/>
        </p:nvCxnSpPr>
        <p:spPr>
          <a:xfrm>
            <a:off x="3631692" y="2257648"/>
            <a:ext cx="2206567" cy="955831"/>
          </a:xfrm>
          <a:prstGeom prst="bentConnector3">
            <a:avLst>
              <a:gd name="adj1" fmla="val 86692"/>
            </a:avLst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838259" y="3122198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屈折矢印 30"/>
          <p:cNvSpPr/>
          <p:nvPr/>
        </p:nvSpPr>
        <p:spPr>
          <a:xfrm rot="16200000" flipH="1">
            <a:off x="5934042" y="3405226"/>
            <a:ext cx="1068811" cy="1543843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右矢印 31"/>
          <p:cNvSpPr/>
          <p:nvPr/>
        </p:nvSpPr>
        <p:spPr>
          <a:xfrm>
            <a:off x="5704171" y="5272561"/>
            <a:ext cx="1536197" cy="4190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7240370" y="4773045"/>
            <a:ext cx="148780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6470142" y="1233679"/>
            <a:ext cx="156366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rot="16200000" flipH="1">
            <a:off x="6263275" y="1028400"/>
            <a:ext cx="413735" cy="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88428" y="609600"/>
            <a:ext cx="5811204" cy="377351"/>
          </a:xfrm>
          <a:prstGeom prst="rect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/>
          <p:cNvCxnSpPr/>
          <p:nvPr/>
        </p:nvCxnSpPr>
        <p:spPr>
          <a:xfrm rot="10800000">
            <a:off x="6196080" y="821535"/>
            <a:ext cx="274063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 39"/>
          <p:cNvGraphicFramePr>
            <a:graphicFrameLocks noGrp="1"/>
          </p:cNvGraphicFramePr>
          <p:nvPr/>
        </p:nvGraphicFramePr>
        <p:xfrm>
          <a:off x="6628100" y="1123951"/>
          <a:ext cx="2267713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8516"/>
                <a:gridCol w="1439197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authorty_id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autority_name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01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STAFF_MANAGEMENT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MASTER_MANAGEMENT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03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STOCK_MANAGEMENT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04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ORDER_MANAGEMENT</a:t>
                      </a:r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SHOW_SHOPPING_CENTER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正方形/長方形 40"/>
          <p:cNvSpPr/>
          <p:nvPr/>
        </p:nvSpPr>
        <p:spPr>
          <a:xfrm>
            <a:off x="6628100" y="941389"/>
            <a:ext cx="2267713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autority table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6847179" y="1304928"/>
            <a:ext cx="432590" cy="1099183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485349" y="1304928"/>
            <a:ext cx="1366043" cy="109918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" name="直線コネクタ 6"/>
          <p:cNvCxnSpPr>
            <a:stCxn id="51" idx="1"/>
          </p:cNvCxnSpPr>
          <p:nvPr/>
        </p:nvCxnSpPr>
        <p:spPr>
          <a:xfrm rot="10800000">
            <a:off x="5495547" y="1853884"/>
            <a:ext cx="1351632" cy="6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rot="10800000">
            <a:off x="824592" y="2035174"/>
            <a:ext cx="5995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824591" y="3014939"/>
            <a:ext cx="540155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rot="5400000">
            <a:off x="334709" y="2525056"/>
            <a:ext cx="979766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491613" y="5518885"/>
            <a:ext cx="3936372" cy="172774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491613" y="5293290"/>
            <a:ext cx="4821051" cy="208231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1" name="直線矢印コネクタ 70"/>
          <p:cNvCxnSpPr>
            <a:endCxn id="17" idx="1"/>
          </p:cNvCxnSpPr>
          <p:nvPr/>
        </p:nvCxnSpPr>
        <p:spPr>
          <a:xfrm>
            <a:off x="139192" y="4450436"/>
            <a:ext cx="352421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7693" y="5043637"/>
            <a:ext cx="1487806" cy="85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5" name="直線矢印コネクタ 84"/>
          <p:cNvCxnSpPr>
            <a:endCxn id="18" idx="3"/>
          </p:cNvCxnSpPr>
          <p:nvPr/>
        </p:nvCxnSpPr>
        <p:spPr>
          <a:xfrm rot="10800000">
            <a:off x="4427984" y="4686659"/>
            <a:ext cx="1058714" cy="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97943" y="44141"/>
            <a:ext cx="7122032" cy="244633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b="1" dirty="0" smtClean="0">
                <a:solidFill>
                  <a:schemeClr val="tx1"/>
                </a:solidFill>
              </a:rPr>
              <a:t>&lt;bean id=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"CL_BASE_PRICE“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"org.terasoluna.gfw.common.codelist.i18n.SimpleI18nCodeList"&gt;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&lt;property name=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"rows"&gt;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"java.util.Locale" value-type="java.util.LinkedHashMap“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map-class=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"en"&gt;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value="unlimited"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value="Less than $10,000"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&lt;/util:map&gt;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&lt;/entry&gt;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&lt;util:map key-type=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"java.lang.String“ 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value-type=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"java.lang.String" map-class="java.util.LinkedHashMap"&gt;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"0" value="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&lt;entry key=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"10000" value="10,000</a:t>
            </a:r>
            <a:r>
              <a:rPr lang="ja-JP" altLang="en-US" sz="1000" b="1" i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" /&gt;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                &lt;!-- omitted --</a:t>
            </a:r>
            <a:r>
              <a:rPr lang="en-US" altLang="ja-JP" sz="1000" b="1" i="1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74143" y="2861954"/>
            <a:ext cx="3267075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Locale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LinkedHashMap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CL_BASE_PRICE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55778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en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ja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Map&lt;String,String&gt;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3641218" y="2860367"/>
            <a:ext cx="3505201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Map&lt;String,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 String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&gt; </a:t>
            </a:r>
            <a:r>
              <a:rPr lang="en-US" altLang="ja-JP" sz="1200" b="1" dirty="0" smtClean="0">
                <a:solidFill>
                  <a:schemeClr val="accent1"/>
                </a:solidFill>
              </a:rPr>
              <a:t>en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4082036" y="3124844"/>
          <a:ext cx="25622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102"/>
                <a:gridCol w="1373124"/>
              </a:tblGrid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value(key)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label(value)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unlimited</a:t>
                      </a:r>
                      <a:endParaRPr kumimoji="1" lang="ja-JP" altLang="en-US" sz="800" dirty="0"/>
                    </a:p>
                  </a:txBody>
                  <a:tcPr/>
                </a:tc>
              </a:tr>
              <a:tr h="1547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 smtClean="0"/>
                        <a:t>10000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800" i="1" dirty="0" smtClean="0">
                          <a:solidFill>
                            <a:schemeClr val="tx1"/>
                          </a:solidFill>
                        </a:rPr>
                        <a:t>Less than $10,000</a:t>
                      </a:r>
                      <a:endParaRPr kumimoji="1" lang="ja-JP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正方形/長方形 10"/>
          <p:cNvSpPr/>
          <p:nvPr/>
        </p:nvSpPr>
        <p:spPr>
          <a:xfrm>
            <a:off x="557786" y="3317249"/>
            <a:ext cx="2562226" cy="2590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82036" y="3317248"/>
            <a:ext cx="2562226" cy="447675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64668" y="574049"/>
            <a:ext cx="5879594" cy="1059180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7" name="図形 16"/>
          <p:cNvCxnSpPr>
            <a:stCxn id="15" idx="3"/>
            <a:endCxn id="11" idx="1"/>
          </p:cNvCxnSpPr>
          <p:nvPr/>
        </p:nvCxnSpPr>
        <p:spPr>
          <a:xfrm flipH="1">
            <a:off x="557786" y="1103639"/>
            <a:ext cx="6086476" cy="2343150"/>
          </a:xfrm>
          <a:prstGeom prst="bentConnector5">
            <a:avLst>
              <a:gd name="adj1" fmla="val -3756"/>
              <a:gd name="adj2" fmla="val 66667"/>
              <a:gd name="adj3" fmla="val 103443"/>
            </a:avLst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732799" y="3997888"/>
            <a:ext cx="4174201" cy="3379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&lt;form:select path=</a:t>
            </a:r>
            <a:r>
              <a:rPr lang="en-US" altLang="ja-JP" sz="1200" b="1" i="1" dirty="0" smtClean="0">
                <a:solidFill>
                  <a:schemeClr val="tx1"/>
                </a:solidFill>
              </a:rPr>
              <a:t>"basePrice" items="${CL_BASE_PRICE}" /&gt;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7" name="図形 26"/>
          <p:cNvCxnSpPr>
            <a:stCxn id="7" idx="0"/>
            <a:endCxn id="36" idx="0"/>
          </p:cNvCxnSpPr>
          <p:nvPr/>
        </p:nvCxnSpPr>
        <p:spPr>
          <a:xfrm rot="16200000" flipH="1">
            <a:off x="4340098" y="529537"/>
            <a:ext cx="953372" cy="5618206"/>
          </a:xfrm>
          <a:prstGeom prst="bentConnector3">
            <a:avLst>
              <a:gd name="adj1" fmla="val -1099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6344774" y="3815326"/>
            <a:ext cx="256222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                               JSP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542924" y="4597344"/>
            <a:ext cx="531495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value="0"&gt;unlimited&lt;/option&gt;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value="10000"&gt;Less than $10,000&lt;/option&gt;</a:t>
            </a:r>
          </a:p>
          <a:p>
            <a:r>
              <a:rPr lang="en-US" altLang="ja-JP" sz="1000" b="1" dirty="0" smtClean="0">
                <a:solidFill>
                  <a:schemeClr val="tx1"/>
                </a:solidFill>
              </a:rPr>
              <a:t>        &lt;!-- omitted --&gt;</a:t>
            </a: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542925" y="4414782"/>
            <a:ext cx="1464756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Locale=en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542924" y="5807019"/>
            <a:ext cx="5314951" cy="10046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&lt;div class="span-8 last"&gt;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&lt;select id="basePrice" name="basePrice"&gt;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value="0"&gt;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上限なし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    &lt;option value="10000"&gt;10,000</a:t>
            </a:r>
            <a:r>
              <a:rPr lang="ja-JP" altLang="en-US" sz="1000" b="1" dirty="0" smtClean="0">
                <a:solidFill>
                  <a:schemeClr val="tx1"/>
                </a:solidFill>
              </a:rPr>
              <a:t>円以下</a:t>
            </a:r>
            <a:r>
              <a:rPr lang="en-US" altLang="ja-JP" sz="1000" b="1" dirty="0" smtClean="0">
                <a:solidFill>
                  <a:schemeClr val="tx1"/>
                </a:solidFill>
              </a:rPr>
              <a:t>&lt;/</a:t>
            </a:r>
            <a:r>
              <a:rPr lang="en-US" sz="1000" b="1" dirty="0" smtClean="0">
                <a:solidFill>
                  <a:schemeClr val="tx1"/>
                </a:solidFill>
              </a:rPr>
              <a:t>option&gt;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    &lt;!-- omitted --&gt;</a:t>
            </a:r>
          </a:p>
          <a:p>
            <a:r>
              <a:rPr lang="en-US" sz="1000" b="1" dirty="0" smtClean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46" name="正方形/長方形 45"/>
          <p:cNvSpPr/>
          <p:nvPr/>
        </p:nvSpPr>
        <p:spPr>
          <a:xfrm>
            <a:off x="542924" y="5624457"/>
            <a:ext cx="146475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b="1" dirty="0" smtClean="0">
                <a:solidFill>
                  <a:schemeClr val="tx1"/>
                </a:solidFill>
              </a:rPr>
              <a:t>html Locale=ja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1" name="図形 50"/>
          <p:cNvCxnSpPr>
            <a:endCxn id="39" idx="1"/>
          </p:cNvCxnSpPr>
          <p:nvPr/>
        </p:nvCxnSpPr>
        <p:spPr>
          <a:xfrm rot="10800000" flipV="1">
            <a:off x="542926" y="4290827"/>
            <a:ext cx="4189877" cy="215235"/>
          </a:xfrm>
          <a:prstGeom prst="bentConnector3">
            <a:avLst>
              <a:gd name="adj1" fmla="val 1047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図形 51"/>
          <p:cNvCxnSpPr>
            <a:endCxn id="46" idx="1"/>
          </p:cNvCxnSpPr>
          <p:nvPr/>
        </p:nvCxnSpPr>
        <p:spPr>
          <a:xfrm rot="10800000" flipV="1">
            <a:off x="542925" y="4093138"/>
            <a:ext cx="4189881" cy="1622600"/>
          </a:xfrm>
          <a:prstGeom prst="bentConnector3">
            <a:avLst>
              <a:gd name="adj1" fmla="val 1075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9975" y="4528162"/>
            <a:ext cx="12858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8" name="直線矢印コネクタ 67"/>
          <p:cNvCxnSpPr>
            <a:stCxn id="38" idx="3"/>
            <a:endCxn id="1026" idx="1"/>
          </p:cNvCxnSpPr>
          <p:nvPr/>
        </p:nvCxnSpPr>
        <p:spPr>
          <a:xfrm>
            <a:off x="5857875" y="5099662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6582898" y="4528162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9975" y="5678179"/>
            <a:ext cx="1009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正方形/長方形 71"/>
          <p:cNvSpPr/>
          <p:nvPr/>
        </p:nvSpPr>
        <p:spPr>
          <a:xfrm>
            <a:off x="6644262" y="5678179"/>
            <a:ext cx="2085977" cy="1825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 smtClean="0">
                <a:solidFill>
                  <a:schemeClr val="tx1"/>
                </a:solidFill>
              </a:rPr>
              <a:t>Browser</a:t>
            </a:r>
            <a:endParaRPr kumimoji="1" lang="ja-JP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3" name="直線矢印コネクタ 72"/>
          <p:cNvCxnSpPr>
            <a:stCxn id="45" idx="3"/>
          </p:cNvCxnSpPr>
          <p:nvPr/>
        </p:nvCxnSpPr>
        <p:spPr>
          <a:xfrm>
            <a:off x="5857875" y="6309337"/>
            <a:ext cx="1562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>
            <a:stCxn id="11" idx="3"/>
          </p:cNvCxnSpPr>
          <p:nvPr/>
        </p:nvCxnSpPr>
        <p:spPr>
          <a:xfrm>
            <a:off x="3120012" y="3446789"/>
            <a:ext cx="962024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/>
          <p:cNvSpPr/>
          <p:nvPr/>
        </p:nvSpPr>
        <p:spPr>
          <a:xfrm>
            <a:off x="764668" y="1671329"/>
            <a:ext cx="5879594" cy="738496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正方形/長方形 88"/>
          <p:cNvSpPr/>
          <p:nvPr/>
        </p:nvSpPr>
        <p:spPr>
          <a:xfrm>
            <a:off x="557786" y="3576329"/>
            <a:ext cx="2562226" cy="188595"/>
          </a:xfrm>
          <a:prstGeom prst="rect">
            <a:avLst/>
          </a:prstGeom>
          <a:noFill/>
          <a:ln w="317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1" name="図形 90"/>
          <p:cNvCxnSpPr>
            <a:stCxn id="86" idx="3"/>
            <a:endCxn id="89" idx="1"/>
          </p:cNvCxnSpPr>
          <p:nvPr/>
        </p:nvCxnSpPr>
        <p:spPr>
          <a:xfrm flipH="1">
            <a:off x="557786" y="2040577"/>
            <a:ext cx="6086476" cy="1630050"/>
          </a:xfrm>
          <a:prstGeom prst="bentConnector5">
            <a:avLst>
              <a:gd name="adj1" fmla="val -2035"/>
              <a:gd name="adj2" fmla="val 32723"/>
              <a:gd name="adj3" fmla="val 105477"/>
            </a:avLst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19692</TotalTime>
  <Words>809</Words>
  <Application>Microsoft Office PowerPoint</Application>
  <PresentationFormat>画面に合わせる (4:3)</PresentationFormat>
  <Paragraphs>160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SHIMIZU Kazuki / 清水 一貴</cp:lastModifiedBy>
  <cp:revision>1110</cp:revision>
  <dcterms:created xsi:type="dcterms:W3CDTF">2012-07-17T19:23:13Z</dcterms:created>
  <dcterms:modified xsi:type="dcterms:W3CDTF">2014-03-27T05:06:15Z</dcterms:modified>
</cp:coreProperties>
</file>