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="?page=0&amp;size=6"&gt;1&lt;/a&gt;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1045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296229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="#"&gt;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="#"&gt;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="?page=0&amp;size=6"&gt;1&lt;/a&gt;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90899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390898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26511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7513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4" y="201108"/>
            <a:ext cx="761274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b="1" dirty="0" err="1"/>
              <a:t>javascript:void</a:t>
            </a:r>
            <a:r>
              <a:rPr lang="en-US" altLang="ja-JP" b="1" dirty="0"/>
              <a:t>(0);</a:t>
            </a:r>
            <a:r>
              <a:rPr lang="en-US" altLang="ja-JP" sz="1300" dirty="0"/>
              <a:t>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(0);"&gt;&amp;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/article/list/0/6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87070" y="652033"/>
            <a:ext cx="18923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87071" y="1893004"/>
            <a:ext cx="2469212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32515" y="1888925"/>
            <a:ext cx="237308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27305" y="2827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89766" y="15195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7365" y="15195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14459" y="1888925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11078" y="153662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22693</TotalTime>
  <Words>755</Words>
  <Application>Microsoft Office PowerPoint</Application>
  <PresentationFormat>画面に合わせる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1051</cp:revision>
  <dcterms:created xsi:type="dcterms:W3CDTF">2012-07-17T19:23:13Z</dcterms:created>
  <dcterms:modified xsi:type="dcterms:W3CDTF">2014-02-27T01:54:33Z</dcterms:modified>
</cp:coreProperties>
</file>