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100" r:id="rId2"/>
    <p:sldId id="1101" r:id="rId3"/>
    <p:sldId id="1102" r:id="rId4"/>
    <p:sldId id="110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1706-D9A7-EC36-4FE8-F09DEA7EA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E0BFF1-5DC5-8F99-C93C-EA5A5DEB8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23B56-BDD4-61C7-1B52-AE294610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601-E059-48E4-8C3D-81F26504F0B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FF5B5-DC2A-15EA-F88E-3D164863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29541-347A-657F-EBB0-5A93AB66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D87-422F-4413-A5F2-01611CB64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86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26EFF-C4D3-FBE8-E7A7-675BA5B5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8E87C9-AC0C-9879-56EE-EEBCC98C1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F64FC-B7C8-9195-E0E0-3747C442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601-E059-48E4-8C3D-81F26504F0B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077AC-8FD7-F27F-00F4-07FD5B8A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71513-42CC-4EB2-D5DC-9997CD18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D87-422F-4413-A5F2-01611CB64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80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248AA7-9747-AD28-6A50-14B41EAE6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67C807-DA6F-4E97-8DC2-D4A2371F4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B3A44-78DC-886B-4A24-A95D0773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601-E059-48E4-8C3D-81F26504F0B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BE091C-E175-941F-7E1A-D0A08178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DA4C8-F3CB-7AB3-62DC-96DF86A1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D87-422F-4413-A5F2-01611CB64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610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1008112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908051"/>
            <a:ext cx="3119669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719403" y="1196752"/>
            <a:ext cx="10945216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400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DF8CB-346C-A03F-3CD0-18B72AA0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BEA8A-7404-26C4-5CDF-F843D2979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C1C0E-CB6D-6845-1A21-7AB02125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601-E059-48E4-8C3D-81F26504F0B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04E7F-87A7-7B9D-98A4-F336EA7A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AC645-AF2E-CBF5-E538-5CDE6A87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D87-422F-4413-A5F2-01611CB64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71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620A8-27F3-1F92-E91A-B5CB11C3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DB7097-F797-2392-8541-EEFE5110B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E0E3F-1900-2BEE-01A7-25FF90CA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601-E059-48E4-8C3D-81F26504F0B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E95A9-4519-1A85-053F-7A709D99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EE5E2-49A4-4D90-3891-008DA14F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D87-422F-4413-A5F2-01611CB64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36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9A145-A721-154E-B832-A2438C7C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98803-FBCC-ED3F-EA1C-1BC4581BA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F16A79-630E-3ACC-B47C-EC4A79BC2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099325-D497-4576-8AF5-0EE0BC3D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601-E059-48E4-8C3D-81F26504F0B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BB8D73-A76E-FCA9-46E2-752AEC8B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5E3832-1DC3-ED69-2B34-58F2D1CA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D87-422F-4413-A5F2-01611CB64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9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728A1-3451-934A-5334-1F069B39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DA705B-7521-312F-E2C3-71D4AAB2B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744284-B80D-AE7F-5ADB-79507BA99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EDFAC7-AFDD-8135-5EB7-D82C6B9F1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6C0217-9983-457A-1176-03EDE9355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FE994D-47BE-ABDA-49C6-62B57D1F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601-E059-48E4-8C3D-81F26504F0B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DC2012-FFE1-9D46-7D0B-388BACD1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C1357A-65FA-9F4A-7999-E91AEC89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D87-422F-4413-A5F2-01611CB64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9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0160D-E6FB-51DE-A598-2E403D0D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D67FBE-4E54-E095-87ED-33471145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601-E059-48E4-8C3D-81F26504F0B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71C512-84C6-84EC-B9E5-6F6F7999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EEBD1E-0CC9-5D38-D249-B516E149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D87-422F-4413-A5F2-01611CB64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71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4BD7E0-3882-DAC2-4D5B-9489C31D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601-E059-48E4-8C3D-81F26504F0B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CE10CF-D00E-C49E-53B4-B4544D13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24978D-AE40-26F7-BFFD-3A21B32A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D87-422F-4413-A5F2-01611CB64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31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B8B35-1539-AF73-0794-379D1D21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2CF57-2AAB-6BB1-D01C-983E3455F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356AD0-6272-7875-BDD2-6F1D9AE2B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B049B5-D80E-28B0-96F5-1DA2625D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601-E059-48E4-8C3D-81F26504F0B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D2D47-13F8-3127-4185-CFC10EA7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09E8EA-8203-148D-FA91-AEE21228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D87-422F-4413-A5F2-01611CB64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1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2708D-4309-0453-635D-D8CB4CA9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9525CE-E456-B096-1985-0193D8934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A215F-4692-E270-14A2-8865490D3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C2E45D-736D-2900-010F-926B65DD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601-E059-48E4-8C3D-81F26504F0B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4EB23-2A6D-DE6E-5862-2048CB74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7ED028-D59C-21B5-AB41-E94EAF90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D87-422F-4413-A5F2-01611CB64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7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4DC67A-F648-4CFA-9205-31C35422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700F2A-4A2D-7302-F819-469A49C45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220EC-011D-5374-B7F5-50DE658A5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F0601-E059-48E4-8C3D-81F26504F0B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2F53C7-DF53-32D2-2FC0-FF3A3CC0C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81194-D75A-290E-6141-D6375408F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F8D87-422F-4413-A5F2-01611CB64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72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10019-9DC0-13F6-6C49-8483FA32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81" y="294119"/>
            <a:ext cx="10081120" cy="548680"/>
          </a:xfrm>
        </p:spPr>
        <p:txBody>
          <a:bodyPr/>
          <a:lstStyle/>
          <a:p>
            <a:r>
              <a:rPr lang="ko-KR" altLang="en-US" dirty="0"/>
              <a:t>혼자 해보기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B24E2-AD54-0624-CFEC-2020198AAE6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85681" y="1027543"/>
            <a:ext cx="5173010" cy="5536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왼쪽과 같이 </a:t>
            </a:r>
            <a:r>
              <a:rPr lang="en-US" altLang="ko-KR" dirty="0"/>
              <a:t>1</a:t>
            </a:r>
            <a:r>
              <a:rPr lang="ko-KR" altLang="en-US" dirty="0"/>
              <a:t>개의 텍스트 입력 박스와 </a:t>
            </a:r>
            <a:r>
              <a:rPr lang="en-US" altLang="ko-KR" dirty="0"/>
              <a:t>20</a:t>
            </a:r>
            <a:r>
              <a:rPr lang="ko-KR" altLang="en-US" dirty="0"/>
              <a:t>개의 버튼이 나타나는 웹페이지 작성하기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버튼의 크기는 기본으로 작성</a:t>
            </a:r>
            <a:r>
              <a:rPr lang="en-US" altLang="ko-KR" dirty="0"/>
              <a:t>, </a:t>
            </a:r>
            <a:r>
              <a:rPr lang="ko-KR" altLang="en-US" dirty="0"/>
              <a:t>크기 및 색상 등은    </a:t>
            </a:r>
            <a:r>
              <a:rPr lang="en-US" altLang="ko-KR" dirty="0" err="1"/>
              <a:t>css</a:t>
            </a:r>
            <a:r>
              <a:rPr lang="ko-KR" altLang="en-US" dirty="0"/>
              <a:t>로 적용할 예정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파일 이름 </a:t>
            </a:r>
            <a:r>
              <a:rPr lang="en-US" altLang="ko-KR" dirty="0"/>
              <a:t>: calc.html</a:t>
            </a:r>
          </a:p>
          <a:p>
            <a:pPr lvl="1">
              <a:buAutoNum type="arabicPeriod"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400" dirty="0"/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266700" lvl="1" indent="0">
              <a:buNone/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584148-852C-05D1-971F-1462E76ED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65655"/>
            <a:ext cx="3441977" cy="29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10019-9DC0-13F6-6C49-8483FA32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81" y="294119"/>
            <a:ext cx="10081120" cy="548680"/>
          </a:xfrm>
        </p:spPr>
        <p:txBody>
          <a:bodyPr/>
          <a:lstStyle/>
          <a:p>
            <a:r>
              <a:rPr lang="ko-KR" altLang="en-US" dirty="0"/>
              <a:t>혼자 해보기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B24E2-AD54-0624-CFEC-2020198AAE6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85681" y="1027543"/>
            <a:ext cx="5173010" cy="5536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왼쪽과 같은 로그인 폼 작성하기 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&lt;</a:t>
            </a:r>
            <a:r>
              <a:rPr lang="en-US" altLang="ko-KR" dirty="0" err="1"/>
              <a:t>fieldset</a:t>
            </a:r>
            <a:r>
              <a:rPr lang="en-US" altLang="ko-KR" dirty="0"/>
              <a:t>&gt;, &lt;legend&gt;, &lt;label&gt;, &lt;input&gt; </a:t>
            </a:r>
            <a:r>
              <a:rPr lang="ko-KR" altLang="en-US" dirty="0"/>
              <a:t>태그이용하기</a:t>
            </a:r>
            <a:r>
              <a:rPr lang="en-US" altLang="ko-KR" dirty="0"/>
              <a:t>, </a:t>
            </a:r>
            <a:r>
              <a:rPr lang="ko-KR" altLang="en-US" dirty="0"/>
              <a:t>버튼은 로그인은 </a:t>
            </a:r>
            <a:r>
              <a:rPr lang="en-US" altLang="ko-KR" dirty="0"/>
              <a:t>submit</a:t>
            </a:r>
            <a:r>
              <a:rPr lang="ko-KR" altLang="en-US" dirty="0"/>
              <a:t>을 취소는 </a:t>
            </a:r>
            <a:r>
              <a:rPr lang="en-US" altLang="ko-KR" dirty="0"/>
              <a:t>reset</a:t>
            </a:r>
            <a:r>
              <a:rPr lang="ko-KR" altLang="en-US" dirty="0"/>
              <a:t>을 이용하기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아이디 입력 박스는 이메일 형식의 자료를 입력하도록 지정하고 입력 안내 문구를 박스 안에 넣기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비밀번호 입력 박스는 입력 내용을 숫자나 문자로 나타나지 않도록 처리하기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파일 이름 </a:t>
            </a:r>
            <a:r>
              <a:rPr lang="en-US" altLang="ko-KR" dirty="0"/>
              <a:t>: loginform.html</a:t>
            </a:r>
          </a:p>
          <a:p>
            <a:pPr lvl="1">
              <a:buAutoNum type="arabicPeriod"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400" dirty="0"/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266700" lvl="1" indent="0">
              <a:buNone/>
            </a:pP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EB4E6A-D9F5-DF36-AF9F-CEAE3469F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458" y="1221631"/>
            <a:ext cx="59912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1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10019-9DC0-13F6-6C49-8483FA32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81" y="294119"/>
            <a:ext cx="10081120" cy="548680"/>
          </a:xfrm>
        </p:spPr>
        <p:txBody>
          <a:bodyPr/>
          <a:lstStyle/>
          <a:p>
            <a:r>
              <a:rPr lang="ko-KR" altLang="en-US" dirty="0"/>
              <a:t>혼자 해보기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B24E2-AD54-0624-CFEC-2020198AAE6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85681" y="1027543"/>
            <a:ext cx="5173010" cy="5536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왼쪽과 같은 웹페이지를 </a:t>
            </a:r>
            <a:r>
              <a:rPr lang="en-US" altLang="ko-KR" dirty="0"/>
              <a:t>&lt;details&gt;</a:t>
            </a:r>
            <a:r>
              <a:rPr lang="ko-KR" altLang="en-US" dirty="0"/>
              <a:t>태그와 </a:t>
            </a:r>
            <a:r>
              <a:rPr lang="en-US" altLang="ko-KR" dirty="0"/>
              <a:t>&lt;summary&gt; </a:t>
            </a:r>
            <a:r>
              <a:rPr lang="ko-KR" altLang="en-US" dirty="0"/>
              <a:t>태그를 이용하여 작성하기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ko-KR" sz="1600" dirty="0"/>
              <a:t>▼</a:t>
            </a:r>
            <a:r>
              <a:rPr lang="en-US" altLang="ko-KR" sz="1600" dirty="0"/>
              <a:t> </a:t>
            </a:r>
            <a:r>
              <a:rPr lang="ko-KR" altLang="en-US" sz="1600" dirty="0"/>
              <a:t>을 클릭하면 하단 화면처럼 닫히게 처리</a:t>
            </a:r>
            <a:endParaRPr lang="en-US" altLang="ko-KR" sz="1600" dirty="0"/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600" dirty="0"/>
              <a:t>파일명 </a:t>
            </a:r>
            <a:r>
              <a:rPr lang="en-US" altLang="ko-KR" sz="1600" dirty="0"/>
              <a:t>: details.html</a:t>
            </a:r>
          </a:p>
          <a:p>
            <a:pPr marL="266700" lvl="1" indent="0">
              <a:buNone/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35B92A-4F43-B406-9AC7-FD90A177E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885" y="414192"/>
            <a:ext cx="5991225" cy="4448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D876AB-35D5-9F5C-399B-924DB307E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885" y="4979994"/>
            <a:ext cx="5991225" cy="158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2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10019-9DC0-13F6-6C49-8483FA32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81" y="294119"/>
            <a:ext cx="10081120" cy="548680"/>
          </a:xfrm>
        </p:spPr>
        <p:txBody>
          <a:bodyPr/>
          <a:lstStyle/>
          <a:p>
            <a:r>
              <a:rPr lang="ko-KR" altLang="en-US" dirty="0"/>
              <a:t>혼자 해보기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B24E2-AD54-0624-CFEC-2020198AAE6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385455" y="1027543"/>
            <a:ext cx="10317018" cy="5536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자신이 작성해 놓은 로그인 기능에 대한 화면상세설계서 대로</a:t>
            </a:r>
            <a:endParaRPr lang="en-US" altLang="ko-KR" sz="1800" dirty="0"/>
          </a:p>
          <a:p>
            <a:pPr marL="104775" lvl="1" indent="0">
              <a:buNone/>
            </a:pPr>
            <a:r>
              <a:rPr lang="ko-KR" altLang="en-US" sz="1600" dirty="0"/>
              <a:t> </a:t>
            </a:r>
            <a:r>
              <a:rPr lang="en-US" altLang="ko-KR" sz="1600" dirty="0"/>
              <a:t>1. </a:t>
            </a:r>
            <a:r>
              <a:rPr lang="ko-KR" altLang="en-US" sz="1600" dirty="0"/>
              <a:t>로그인 화면</a:t>
            </a:r>
            <a:r>
              <a:rPr lang="en-US" altLang="ko-KR" sz="1600" dirty="0"/>
              <a:t> </a:t>
            </a:r>
          </a:p>
          <a:p>
            <a:pPr marL="104775" lvl="1" indent="0">
              <a:buNone/>
            </a:pPr>
            <a:r>
              <a:rPr lang="en-US" altLang="ko-KR" sz="1600" dirty="0"/>
              <a:t> 2. </a:t>
            </a:r>
            <a:r>
              <a:rPr lang="ko-KR" altLang="en-US" sz="1600" dirty="0"/>
              <a:t>로그인 성공 화면</a:t>
            </a:r>
            <a:endParaRPr lang="en-US" altLang="ko-KR" sz="1600" dirty="0"/>
          </a:p>
          <a:p>
            <a:pPr marL="104775" lvl="1" indent="0">
              <a:buNone/>
            </a:pPr>
            <a:r>
              <a:rPr lang="en-US" altLang="ko-KR" sz="1600" dirty="0"/>
              <a:t> 3. </a:t>
            </a:r>
            <a:r>
              <a:rPr lang="ko-KR" altLang="en-US" sz="1600" dirty="0"/>
              <a:t>로그인 실패 화면     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800" dirty="0"/>
              <a:t>3</a:t>
            </a:r>
            <a:r>
              <a:rPr lang="ko-KR" altLang="en-US" sz="1800" dirty="0"/>
              <a:t>개의 화면을 작성한 후 로그인 화면과 성공</a:t>
            </a:r>
            <a:r>
              <a:rPr lang="en-US" altLang="ko-KR" sz="1800" dirty="0"/>
              <a:t>, </a:t>
            </a:r>
            <a:r>
              <a:rPr lang="ko-KR" altLang="en-US" sz="1800" dirty="0"/>
              <a:t>실패 화면을 버튼을 이용하여 연결시키기 </a:t>
            </a:r>
            <a:endParaRPr lang="en-US" altLang="ko-KR" sz="1800" dirty="0"/>
          </a:p>
          <a:p>
            <a:pPr lvl="1">
              <a:buFontTx/>
              <a:buChar char="-"/>
            </a:pPr>
            <a:r>
              <a:rPr lang="ko-KR" altLang="en-US" sz="1600" dirty="0"/>
              <a:t>파일명 </a:t>
            </a:r>
            <a:endParaRPr lang="en-US" altLang="ko-KR" sz="1600" dirty="0"/>
          </a:p>
          <a:p>
            <a:pPr marL="790575" lvl="2" indent="-342900">
              <a:buFont typeface="+mj-lt"/>
              <a:buAutoNum type="arabicPeriod"/>
            </a:pPr>
            <a:r>
              <a:rPr lang="en-US" altLang="ko-KR" sz="1600" dirty="0"/>
              <a:t>login_input.html</a:t>
            </a:r>
          </a:p>
          <a:p>
            <a:pPr marL="790575" lvl="2" indent="-342900">
              <a:buFont typeface="+mj-lt"/>
              <a:buAutoNum type="arabicPeriod"/>
            </a:pPr>
            <a:r>
              <a:rPr lang="en-US" altLang="ko-KR" sz="1600" dirty="0"/>
              <a:t>login_success.html</a:t>
            </a:r>
          </a:p>
          <a:p>
            <a:pPr marL="790575" lvl="2" indent="-342900">
              <a:buFont typeface="+mj-lt"/>
              <a:buAutoNum type="arabicPeriod"/>
            </a:pPr>
            <a:r>
              <a:rPr lang="en-US" altLang="ko-KR" sz="1600" dirty="0"/>
              <a:t>login_fail.html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266700" lvl="1" indent="0"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7059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182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혼자 해보기1 </vt:lpstr>
      <vt:lpstr>혼자 해보기2 </vt:lpstr>
      <vt:lpstr>혼자 해보기3 </vt:lpstr>
      <vt:lpstr>혼자 해보기4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혼자 해보기1 </dc:title>
  <dc:creator>Park Sangjong</dc:creator>
  <cp:lastModifiedBy>Park Sangjong</cp:lastModifiedBy>
  <cp:revision>1</cp:revision>
  <dcterms:created xsi:type="dcterms:W3CDTF">2023-03-14T11:34:01Z</dcterms:created>
  <dcterms:modified xsi:type="dcterms:W3CDTF">2023-03-14T12:32:50Z</dcterms:modified>
</cp:coreProperties>
</file>