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30.07.2014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30.07.2014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30.07.2014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30.07.2014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30.07.2014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30.07.2014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30.07.2014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30.07.2014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30.07.2014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30.07.2014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30.07.2014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30.07.2014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users/profile/show/silviaslavcheva" TargetMode="External"/><Relationship Id="rId2" Type="http://schemas.openxmlformats.org/officeDocument/2006/relationships/hyperlink" Target="https://softuni.bg/users/profile/show/divoom1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oftuni.bg/users/profile/show/genov1824" TargetMode="External"/><Relationship Id="rId4" Type="http://schemas.openxmlformats.org/officeDocument/2006/relationships/hyperlink" Target="https://softuni.bg/users/profile/show/mishev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r>
              <a:rPr lang="en-US" b="1" cap="all" dirty="0"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TEAM "STATICE BLUE"</a:t>
            </a:r>
            <a:endParaRPr lang="en-US" dirty="0"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60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all" dirty="0"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Team Members</a:t>
            </a:r>
            <a:endParaRPr lang="en-US" b="1" cap="all" dirty="0"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Yavor </a:t>
            </a:r>
            <a:r>
              <a:rPr lang="en-US" b="1" dirty="0" smtClean="0"/>
              <a:t>Ivanov</a:t>
            </a:r>
            <a:r>
              <a:rPr lang="en-US" b="1" dirty="0"/>
              <a:t> </a:t>
            </a:r>
            <a:r>
              <a:rPr lang="en-US" b="1" dirty="0" smtClean="0"/>
              <a:t>a.k.a (divoom12)</a:t>
            </a:r>
          </a:p>
          <a:p>
            <a:endParaRPr lang="en-US" b="1" dirty="0">
              <a:hlinkClick r:id="rId2"/>
            </a:endParaRPr>
          </a:p>
          <a:p>
            <a:r>
              <a:rPr lang="en-US" b="1" dirty="0" smtClean="0"/>
              <a:t>Silvia Slavcheva a.k.a (SilviaSlavcheva</a:t>
            </a:r>
            <a:r>
              <a:rPr lang="en-US" b="1" dirty="0"/>
              <a:t>)</a:t>
            </a:r>
            <a:endParaRPr lang="en-US" b="1" dirty="0">
              <a:hlinkClick r:id="rId3"/>
            </a:endParaRPr>
          </a:p>
          <a:p>
            <a:endParaRPr lang="en-US" b="1" dirty="0">
              <a:hlinkClick r:id="rId2"/>
            </a:endParaRPr>
          </a:p>
          <a:p>
            <a:r>
              <a:rPr lang="en-US" b="1" dirty="0"/>
              <a:t>Mario </a:t>
            </a:r>
            <a:r>
              <a:rPr lang="en-US" b="1" dirty="0" smtClean="0"/>
              <a:t>Mishev</a:t>
            </a:r>
            <a:r>
              <a:rPr lang="en-US" b="1" dirty="0"/>
              <a:t> </a:t>
            </a:r>
            <a:r>
              <a:rPr lang="en-US" b="1" dirty="0" smtClean="0"/>
              <a:t>a.k.a (Mishev)</a:t>
            </a:r>
          </a:p>
          <a:p>
            <a:endParaRPr lang="en-US" b="1" dirty="0">
              <a:hlinkClick r:id="rId4"/>
            </a:endParaRPr>
          </a:p>
          <a:p>
            <a:r>
              <a:rPr lang="en-US" b="1" dirty="0"/>
              <a:t>Petar </a:t>
            </a:r>
            <a:r>
              <a:rPr lang="en-US" b="1" dirty="0" smtClean="0"/>
              <a:t>Genov</a:t>
            </a:r>
            <a:r>
              <a:rPr lang="en-US" b="1" dirty="0"/>
              <a:t> </a:t>
            </a:r>
            <a:r>
              <a:rPr lang="en-US" b="1" dirty="0" smtClean="0"/>
              <a:t>a.k.a (genov1824</a:t>
            </a:r>
            <a:r>
              <a:rPr lang="en-US" b="1" dirty="0"/>
              <a:t>)</a:t>
            </a:r>
            <a:endParaRPr lang="en-US" b="1" dirty="0">
              <a:hlinkClick r:id="rId5"/>
            </a:endParaRPr>
          </a:p>
          <a:p>
            <a:endParaRPr lang="en-US" b="1" dirty="0">
              <a:hlinkClick r:id="rId4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08706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all" dirty="0"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Game</a:t>
            </a:r>
            <a:endParaRPr lang="en-US" b="1" cap="all" dirty="0"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36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all" dirty="0" smtClean="0"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Controllers</a:t>
            </a:r>
            <a:endParaRPr lang="en-US" b="1" cap="all" dirty="0"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419" y="2734311"/>
            <a:ext cx="2591162" cy="2257740"/>
          </a:xfrm>
        </p:spPr>
      </p:pic>
    </p:spTree>
    <p:extLst>
      <p:ext uri="{BB962C8B-B14F-4D97-AF65-F5344CB8AC3E}">
        <p14:creationId xmlns:p14="http://schemas.microsoft.com/office/powerpoint/2010/main" val="2649949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all" dirty="0" smtClean="0"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The Hard </a:t>
            </a:r>
            <a:r>
              <a:rPr lang="en-US" b="1" cap="all" dirty="0"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Job</a:t>
            </a:r>
            <a:endParaRPr lang="en-US" b="1" cap="all" dirty="0"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8" y="1600200"/>
            <a:ext cx="8050084" cy="4525963"/>
          </a:xfrm>
        </p:spPr>
      </p:pic>
    </p:spTree>
    <p:extLst>
      <p:ext uri="{BB962C8B-B14F-4D97-AF65-F5344CB8AC3E}">
        <p14:creationId xmlns:p14="http://schemas.microsoft.com/office/powerpoint/2010/main" val="1541681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PING PONG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1" dirty="0" smtClean="0"/>
              <a:t>GitHub</a:t>
            </a:r>
            <a:r>
              <a:rPr lang="en-US" sz="4000" b="1" dirty="0"/>
              <a:t>: </a:t>
            </a:r>
            <a:r>
              <a:rPr lang="en-US" dirty="0"/>
              <a:t>https://github.com/JavaScript-Basics-Teamwork/JavaScript-Teamwork-Files</a:t>
            </a:r>
          </a:p>
        </p:txBody>
      </p:sp>
    </p:spTree>
    <p:extLst>
      <p:ext uri="{BB962C8B-B14F-4D97-AF65-F5344CB8AC3E}">
        <p14:creationId xmlns:p14="http://schemas.microsoft.com/office/powerpoint/2010/main" val="2230970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43</Words>
  <Application>Microsoft Office PowerPoint</Application>
  <PresentationFormat>On-screen Show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TEAM "STATICE BLUE"</vt:lpstr>
      <vt:lpstr>Team Members</vt:lpstr>
      <vt:lpstr>Game</vt:lpstr>
      <vt:lpstr>Controllers</vt:lpstr>
      <vt:lpstr>The Hard Job</vt:lpstr>
      <vt:lpstr>PING PONG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"STATICE BLUE"</dc:title>
  <dc:creator>user</dc:creator>
  <cp:lastModifiedBy>user</cp:lastModifiedBy>
  <cp:revision>4</cp:revision>
  <dcterms:created xsi:type="dcterms:W3CDTF">2006-08-16T00:00:00Z</dcterms:created>
  <dcterms:modified xsi:type="dcterms:W3CDTF">2014-07-30T19:42:40Z</dcterms:modified>
</cp:coreProperties>
</file>