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80" r:id="rId4"/>
    <p:sldId id="258" r:id="rId5"/>
    <p:sldId id="261" r:id="rId6"/>
    <p:sldId id="281" r:id="rId7"/>
    <p:sldId id="262" r:id="rId8"/>
    <p:sldId id="279" r:id="rId9"/>
  </p:sldIdLst>
  <p:sldSz cx="9144000" cy="5143500" type="screen16x9"/>
  <p:notesSz cx="6858000" cy="9144000"/>
  <p:embeddedFontLst>
    <p:embeddedFont>
      <p:font typeface="Nixie One" panose="020B0604020202020204" charset="0"/>
      <p:regular r:id="rId11"/>
    </p:embeddedFont>
    <p:embeddedFont>
      <p:font typeface="Muli" panose="020B0604020202020204" charset="0"/>
      <p:regular r:id="rId12"/>
      <p: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CDCD9-0434-4C82-9A78-C76026DFEA13}">
  <a:tblStyle styleId="{1A9CDCD9-0434-4C82-9A78-C76026DFEA1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7397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0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Shape 1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3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5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0" name="Shape 1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0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6" name="Shape 516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7" name="Shape 85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3" name="Shape 1313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16" name="Shape 1316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ScriptApplicationsTeamFortress/JS-Apps-Online-Team-Fortress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b="1" dirty="0"/>
              <a:t>JS Apps Online Team "Fortress"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383379" y="3949650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We will help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you create a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CV in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only 5 minutes, for free.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14525" y="1989301"/>
            <a:ext cx="1946099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job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3666196" y="1989301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have CV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5455293" y="1989301"/>
            <a:ext cx="1983599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Use CV generator</a:t>
            </a:r>
            <a:endParaRPr lang="en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Introduction</a:t>
            </a:r>
            <a:endParaRPr lang="en" dirty="0"/>
          </a:p>
        </p:txBody>
      </p:sp>
      <p:sp>
        <p:nvSpPr>
          <p:cNvPr id="1410" name="Shape 1410"/>
          <p:cNvSpPr txBox="1"/>
          <p:nvPr/>
        </p:nvSpPr>
        <p:spPr>
          <a:xfrm>
            <a:off x="1383379" y="3949650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We will help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you create a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CV in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Muli" panose="020B0604020202020204" charset="0"/>
              </a:rPr>
              <a:t>only 5 minutes, for free. </a:t>
            </a:r>
            <a:endParaRPr lang="en" sz="2000" b="1" dirty="0">
              <a:solidFill>
                <a:schemeClr val="bg1">
                  <a:lumMod val="95000"/>
                </a:schemeClr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1" name="Shape 1579"/>
          <p:cNvSpPr/>
          <p:nvPr/>
        </p:nvSpPr>
        <p:spPr>
          <a:xfrm>
            <a:off x="1941540" y="1989301"/>
            <a:ext cx="1987535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Register / Login to have access to your CV later on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Shape 1580"/>
          <p:cNvSpPr/>
          <p:nvPr/>
        </p:nvSpPr>
        <p:spPr>
          <a:xfrm>
            <a:off x="5722706" y="1989301"/>
            <a:ext cx="225004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Save </a:t>
            </a:r>
            <a:r>
              <a:rPr lang="bg-BG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en-US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Modify </a:t>
            </a: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your CV</a:t>
            </a:r>
            <a:endParaRPr lang="en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Shape 1581"/>
          <p:cNvSpPr/>
          <p:nvPr/>
        </p:nvSpPr>
        <p:spPr>
          <a:xfrm>
            <a:off x="3739793" y="1989301"/>
            <a:ext cx="2172881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Fill in your personal information, skills, education</a:t>
            </a:r>
            <a:endParaRPr lang="en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55674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CV Generator</a:t>
            </a:r>
            <a:endParaRPr lang="en" sz="5400" dirty="0">
              <a:solidFill>
                <a:srgbClr val="00B0F0"/>
              </a:solidFill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4570163" y="2514549"/>
            <a:ext cx="1727321" cy="536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" sz="2400" b="1" dirty="0" smtClean="0">
                <a:solidFill>
                  <a:schemeClr val="bg1">
                    <a:lumMod val="95000"/>
                  </a:schemeClr>
                </a:solidFill>
              </a:rPr>
              <a:t>ive demo</a:t>
            </a:r>
            <a:endParaRPr lang="e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20" name="Shape 14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0" y="818612"/>
            <a:ext cx="1883099" cy="1412324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891"/>
            <a:ext cx="6496957" cy="2857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3725887" y="8146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479307" y="827016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Created ASP.Net project</a:t>
            </a:r>
            <a:endParaRPr lang="en" dirty="0"/>
          </a:p>
          <a:p>
            <a:pPr marL="457200" lvl="0" indent="-228600"/>
            <a:r>
              <a:rPr lang="en-US" dirty="0" smtClean="0"/>
              <a:t>Implemented</a:t>
            </a:r>
            <a:r>
              <a:rPr lang="ru-RU" dirty="0" smtClean="0"/>
              <a:t> </a:t>
            </a:r>
            <a:r>
              <a:rPr lang="ru-RU" dirty="0"/>
              <a:t>UI </a:t>
            </a:r>
            <a:r>
              <a:rPr lang="en-US" dirty="0" smtClean="0"/>
              <a:t>with </a:t>
            </a:r>
            <a:r>
              <a:rPr lang="ru-RU" dirty="0" smtClean="0"/>
              <a:t>Knockoutjs</a:t>
            </a:r>
            <a:endParaRPr lang="en-US" dirty="0" smtClean="0"/>
          </a:p>
          <a:p>
            <a:pPr marL="457200" indent="-228600"/>
            <a:r>
              <a:rPr lang="en-US" dirty="0"/>
              <a:t>Unit </a:t>
            </a:r>
            <a:r>
              <a:rPr lang="en-US" dirty="0" smtClean="0"/>
              <a:t>test with</a:t>
            </a:r>
            <a:r>
              <a:rPr lang="bg-BG" dirty="0" smtClean="0"/>
              <a:t> </a:t>
            </a:r>
            <a:r>
              <a:rPr lang="en-US" dirty="0" smtClean="0"/>
              <a:t>Moch Chai</a:t>
            </a:r>
          </a:p>
          <a:p>
            <a:pPr marL="457200" indent="-228600"/>
            <a:r>
              <a:rPr lang="en-US" dirty="0" smtClean="0"/>
              <a:t>Used </a:t>
            </a:r>
            <a:r>
              <a:rPr lang="en-US" dirty="0"/>
              <a:t>Twitter </a:t>
            </a:r>
            <a:r>
              <a:rPr lang="en-US" dirty="0" smtClean="0"/>
              <a:t>Bootstrap</a:t>
            </a:r>
          </a:p>
          <a:p>
            <a:pPr marL="457200" indent="-228600"/>
            <a:r>
              <a:rPr lang="en-US" dirty="0" smtClean="0"/>
              <a:t>Used System.js</a:t>
            </a:r>
            <a:endParaRPr lang="bg-BG" dirty="0" smtClean="0"/>
          </a:p>
          <a:p>
            <a:pPr marL="457200" indent="-228600"/>
            <a:r>
              <a:rPr lang="en-US" dirty="0" smtClean="0"/>
              <a:t>Used jQuery</a:t>
            </a:r>
          </a:p>
          <a:p>
            <a:pPr marL="457200" indent="-228600"/>
            <a:r>
              <a:rPr lang="en-US" dirty="0" smtClean="0"/>
              <a:t>OOP Design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09" y="1"/>
            <a:ext cx="4325491" cy="2380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37" name="Shape 1437"/>
          <p:cNvSpPr txBox="1">
            <a:spLocks noGrp="1"/>
          </p:cNvSpPr>
          <p:nvPr>
            <p:ph type="title"/>
          </p:nvPr>
        </p:nvSpPr>
        <p:spPr>
          <a:xfrm>
            <a:off x="623090" y="1807521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How we did it?</a:t>
            </a:r>
            <a:endParaRPr lang="en" dirty="0"/>
          </a:p>
        </p:txBody>
      </p:sp>
      <p:sp>
        <p:nvSpPr>
          <p:cNvPr id="1438" name="Shape 1438"/>
          <p:cNvSpPr txBox="1">
            <a:spLocks noGrp="1"/>
          </p:cNvSpPr>
          <p:nvPr>
            <p:ph type="body" idx="1"/>
          </p:nvPr>
        </p:nvSpPr>
        <p:spPr>
          <a:xfrm>
            <a:off x="304592" y="2452821"/>
            <a:ext cx="4944300" cy="24203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/>
              <a:t>Used jQuery</a:t>
            </a:r>
          </a:p>
          <a:p>
            <a:pPr marL="457200" indent="-228600"/>
            <a:r>
              <a:rPr lang="en-US" dirty="0"/>
              <a:t>OOP </a:t>
            </a:r>
            <a:r>
              <a:rPr lang="en-US" dirty="0" smtClean="0"/>
              <a:t>Design (objects, modules, data hiding)</a:t>
            </a:r>
          </a:p>
          <a:p>
            <a:pPr marL="457200" indent="-228600"/>
            <a:r>
              <a:rPr lang="en-US" dirty="0" smtClean="0"/>
              <a:t>Possible sharing to social media</a:t>
            </a:r>
          </a:p>
          <a:p>
            <a:pPr marL="457200" indent="-228600"/>
            <a:r>
              <a:rPr lang="en-US" dirty="0" smtClean="0"/>
              <a:t>Best practices of high-quality code followed (naming, modules, strong cohesion, loose coupling)</a:t>
            </a:r>
          </a:p>
          <a:p>
            <a:pPr marL="457200" indent="-228600"/>
            <a:r>
              <a:rPr lang="en-US" dirty="0" smtClean="0"/>
              <a:t>Used GIT </a:t>
            </a:r>
          </a:p>
          <a:p>
            <a:pPr marL="457200" indent="-228600"/>
            <a:r>
              <a:rPr lang="en-US" dirty="0"/>
              <a:t>Hosted on https://github.com/JavaScriptApplicationsTeamFortress/JS-Apps-Online-Team-Fortress-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858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>
            <a:spLocks noGrp="1"/>
          </p:cNvSpPr>
          <p:nvPr>
            <p:ph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00B0F0"/>
                </a:solidFill>
              </a:rPr>
              <a:t>Source code</a:t>
            </a:r>
            <a:endParaRPr lang="en" sz="5400" dirty="0">
              <a:solidFill>
                <a:srgbClr val="00B0F0"/>
              </a:solidFill>
            </a:endParaRPr>
          </a:p>
        </p:txBody>
      </p:sp>
      <p:grpSp>
        <p:nvGrpSpPr>
          <p:cNvPr id="1445" name="Shape 1445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46" name="Shape 144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3" name="Shape 1493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4" name="Shape 1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6" name="Shape 1496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497" name="Shape 1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1" name="Shape 1501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1859">
            <a:hlinkClick r:id="rId3"/>
          </p:cNvPr>
          <p:cNvSpPr/>
          <p:nvPr/>
        </p:nvSpPr>
        <p:spPr>
          <a:xfrm>
            <a:off x="5909877" y="2617668"/>
            <a:ext cx="292909" cy="29289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5060271" y="260152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Click me</a:t>
            </a:r>
            <a:endParaRPr lang="bg-B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 txBox="1">
            <a:spLocks noGrp="1"/>
          </p:cNvSpPr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3286468" y="2400250"/>
            <a:ext cx="3699960" cy="80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bg1"/>
                </a:solidFill>
              </a:rPr>
              <a:t>Any questions</a:t>
            </a:r>
            <a:r>
              <a:rPr lang="en" sz="3600" b="1" dirty="0" smtClean="0">
                <a:solidFill>
                  <a:schemeClr val="bg1"/>
                </a:solidFill>
              </a:rPr>
              <a:t>?</a:t>
            </a:r>
            <a:endParaRPr lang="en" dirty="0"/>
          </a:p>
        </p:txBody>
      </p:sp>
      <p:grpSp>
        <p:nvGrpSpPr>
          <p:cNvPr id="1639" name="Shape 1639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0" name="Shape 164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7" name="Shape 1687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160</Words>
  <Application>Microsoft Office PowerPoint</Application>
  <PresentationFormat>Презентация на цял екран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Nixie One</vt:lpstr>
      <vt:lpstr>Arial</vt:lpstr>
      <vt:lpstr>Muli</vt:lpstr>
      <vt:lpstr>Imogen template</vt:lpstr>
      <vt:lpstr>JS Apps Online Team "Fortress"</vt:lpstr>
      <vt:lpstr>Introduction</vt:lpstr>
      <vt:lpstr>Introduction</vt:lpstr>
      <vt:lpstr>CV Generator</vt:lpstr>
      <vt:lpstr>How we did it?</vt:lpstr>
      <vt:lpstr>How we did it?</vt:lpstr>
      <vt:lpstr>Source code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Online Team "Fortress"</dc:title>
  <dc:creator>Кристиан Карабельов</dc:creator>
  <cp:lastModifiedBy>Todor Dakov</cp:lastModifiedBy>
  <cp:revision>16</cp:revision>
  <dcterms:modified xsi:type="dcterms:W3CDTF">2015-09-03T21:47:02Z</dcterms:modified>
</cp:coreProperties>
</file>