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16" r:id="rId4"/>
    <p:sldId id="318" r:id="rId5"/>
    <p:sldId id="319" r:id="rId6"/>
    <p:sldId id="307" r:id="rId7"/>
    <p:sldId id="287" r:id="rId8"/>
    <p:sldId id="288" r:id="rId9"/>
    <p:sldId id="298" r:id="rId10"/>
    <p:sldId id="30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833" autoAdjust="0"/>
  </p:normalViewPr>
  <p:slideViewPr>
    <p:cSldViewPr>
      <p:cViewPr varScale="1">
        <p:scale>
          <a:sx n="75" d="100"/>
          <a:sy n="75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153-D929-4317-A4AB-BCCC72F2DF5D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3A70-4108-42F7-98DF-9B9B313F0B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1E78-23B3-46FC-95EC-6DF4952F46E2}" type="datetimeFigureOut">
              <a:rPr lang="de-DE" smtClean="0"/>
              <a:pPr/>
              <a:t>09.07.2010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sxgraph.uni-bayreuth.de/~alfred/jsxgraph/trunk/doc/InnomathEd/firstExampl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jsxgraph.uni-bayreuth.de/~alfred/jsxgraph/trunk/doc/InnomathEd/euler.html" TargetMode="External"/><Relationship Id="rId7" Type="http://schemas.openxmlformats.org/officeDocument/2006/relationships/hyperlink" Target="http://jsxgraph.uni-bayreuth.de/~alfred/jsxgraph/trunk/doc/InnomathEd/calculus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sxgraph.uni-bayreuth.de/wiki/index.php/%22Infinity%22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jsxgraph.uni-bayreuth.de/~alfred/jsxgraph/trunk/examples/piechart2.html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hyperlink" Target="http://jsxgraph.uni-bayreuth.de/~alfred/jsxgraph/trunk/doc/InnomathEd/appolonia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sxgraph.uni-bayreuth.de/~alfred/jsxgraph/trunk/examples/jessieScriptFibo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1"/>
            <a:ext cx="7772400" cy="1714513"/>
          </a:xfrm>
        </p:spPr>
        <p:txBody>
          <a:bodyPr>
            <a:noAutofit/>
          </a:bodyPr>
          <a:lstStyle/>
          <a:p>
            <a:r>
              <a:rPr lang="de-DE" sz="6000" b="1" dirty="0" smtClean="0"/>
              <a:t>Geometrie-Labor</a:t>
            </a:r>
            <a:r>
              <a:rPr lang="de-DE" sz="5400" b="1" dirty="0" smtClean="0"/>
              <a:t/>
            </a:r>
            <a:br>
              <a:rPr lang="de-DE" sz="5400" b="1" dirty="0" smtClean="0"/>
            </a:br>
            <a:r>
              <a:rPr lang="de-DE" sz="3600" b="1" dirty="0" smtClean="0"/>
              <a:t>Dynamische </a:t>
            </a:r>
            <a:r>
              <a:rPr lang="de-DE" sz="3600" b="1" dirty="0" smtClean="0"/>
              <a:t>Geometrie mit </a:t>
            </a:r>
            <a:r>
              <a:rPr lang="de-DE" sz="3600" b="1" dirty="0" err="1" smtClean="0"/>
              <a:t>JSXGraph</a:t>
            </a:r>
            <a:r>
              <a:rPr lang="de-DE" sz="5400" b="1" dirty="0" smtClean="0"/>
              <a:t/>
            </a:r>
            <a:br>
              <a:rPr lang="de-DE" sz="5400" b="1" dirty="0" smtClean="0"/>
            </a:b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571636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Gerhäuser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Bianca Valentin</a:t>
            </a:r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Universität Bayreuth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D:\Sourceforge trunk\doc\SVGOpen\presentation\images\u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290"/>
            <a:ext cx="1895475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404664"/>
            <a:ext cx="5225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Ausprobieren!</a:t>
            </a:r>
            <a:endParaRPr lang="de-DE" sz="66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00808"/>
            <a:ext cx="3090863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1187624" y="5445224"/>
            <a:ext cx="676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http://jsxgraph.uni-bayreuth.de/jessie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pic>
        <p:nvPicPr>
          <p:cNvPr id="1026" name="Picture 2" descr="D:\Sourceforge trunk\doc\cadgme10\img\logo_cd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221088"/>
            <a:ext cx="1327118" cy="1337568"/>
          </a:xfrm>
          <a:prstGeom prst="rect">
            <a:avLst/>
          </a:prstGeom>
          <a:noFill/>
        </p:spPr>
      </p:pic>
      <p:pic>
        <p:nvPicPr>
          <p:cNvPr id="1027" name="Picture 3" descr="D:\Sourceforge trunk\doc\cadgme10\img\logo_d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8840"/>
            <a:ext cx="1193954" cy="1185044"/>
          </a:xfrm>
          <a:prstGeom prst="rect">
            <a:avLst/>
          </a:prstGeom>
          <a:noFill/>
        </p:spPr>
      </p:pic>
      <p:pic>
        <p:nvPicPr>
          <p:cNvPr id="1028" name="Picture 4" descr="D:\Sourceforge trunk\doc\cadgme10\img\logo_gg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00808"/>
            <a:ext cx="1667768" cy="1667768"/>
          </a:xfrm>
          <a:prstGeom prst="rect">
            <a:avLst/>
          </a:prstGeom>
          <a:noFill/>
        </p:spPr>
      </p:pic>
      <p:pic>
        <p:nvPicPr>
          <p:cNvPr id="1029" name="Picture 5" descr="D:\Sourceforge trunk\doc\cadgme10\img\logo_gx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628800"/>
            <a:ext cx="1156990" cy="1156990"/>
          </a:xfrm>
          <a:prstGeom prst="rect">
            <a:avLst/>
          </a:prstGeom>
          <a:noFill/>
        </p:spPr>
      </p:pic>
      <p:pic>
        <p:nvPicPr>
          <p:cNvPr id="1031" name="Picture 7" descr="D:\Sourceforge trunk\doc\cadgme10\img\logo_cabr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4293096"/>
            <a:ext cx="1255464" cy="1255464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 rot="2656102">
            <a:off x="7119844" y="1680686"/>
            <a:ext cx="159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Geogebra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 rot="19812515">
            <a:off x="7592001" y="542886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Cabri</a:t>
            </a: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24744"/>
            <a:ext cx="1554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GEONExT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 rot="1821809">
            <a:off x="558859" y="5321467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Cinderella</a:t>
            </a:r>
            <a:endParaRPr lang="de-DE" sz="2800" dirty="0"/>
          </a:p>
        </p:txBody>
      </p:sp>
      <p:sp>
        <p:nvSpPr>
          <p:cNvPr id="13" name="Textfeld 12"/>
          <p:cNvSpPr txBox="1"/>
          <p:nvPr/>
        </p:nvSpPr>
        <p:spPr>
          <a:xfrm>
            <a:off x="3419872" y="5733256"/>
            <a:ext cx="255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Zirkel und Lineal</a:t>
            </a:r>
            <a:endParaRPr lang="de-DE" sz="2800" dirty="0"/>
          </a:p>
        </p:txBody>
      </p:sp>
      <p:pic>
        <p:nvPicPr>
          <p:cNvPr id="1032" name="Picture 8" descr="D:\Sourceforge trunk\doc\cadgme10\img\logo_zu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4509120"/>
            <a:ext cx="1171575" cy="1143000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 rot="19134202">
            <a:off x="496513" y="1684133"/>
            <a:ext cx="146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Dynageo</a:t>
            </a:r>
            <a:endParaRPr lang="de-DE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843808" y="1052736"/>
            <a:ext cx="2664296" cy="5445224"/>
            <a:chOff x="2843808" y="1052736"/>
            <a:chExt cx="2664296" cy="5445224"/>
          </a:xfrm>
        </p:grpSpPr>
        <p:pic>
          <p:nvPicPr>
            <p:cNvPr id="1026" name="Picture 2" descr="D:\Sourceforge trunk\doc\cadgme10\img\logo_cd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132856"/>
              <a:ext cx="720080" cy="725750"/>
            </a:xfrm>
            <a:prstGeom prst="rect">
              <a:avLst/>
            </a:prstGeom>
            <a:noFill/>
          </p:spPr>
        </p:pic>
        <p:pic>
          <p:nvPicPr>
            <p:cNvPr id="1027" name="Picture 3" descr="D:\Sourceforge trunk\doc\cadgme10\img\logo_d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798044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D:\Sourceforge trunk\doc\cadgme10\img\logo_gg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052736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D:\Sourceforge trunk\doc\cadgme10\img\logo_gxt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79912" y="112474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1" name="Picture 7" descr="D:\Sourceforge trunk\doc\cadgme10\img\logo_cabr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8024" y="2132856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032" name="Picture 8" descr="D:\Sourceforge trunk\doc\cadgme10\img\logo_zu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79912" y="2060848"/>
              <a:ext cx="811890" cy="792088"/>
            </a:xfrm>
            <a:prstGeom prst="rect">
              <a:avLst/>
            </a:prstGeom>
            <a:noFill/>
          </p:spPr>
        </p:pic>
        <p:pic>
          <p:nvPicPr>
            <p:cNvPr id="2051" name="Picture 3" descr="D:\Sourceforge trunk\doc\TdM\322px-java_logo-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4437112"/>
              <a:ext cx="1107835" cy="2060848"/>
            </a:xfrm>
            <a:prstGeom prst="rect">
              <a:avLst/>
            </a:prstGeom>
            <a:noFill/>
          </p:spPr>
        </p:pic>
        <p:sp>
          <p:nvSpPr>
            <p:cNvPr id="17" name="Pfeil nach unten 16"/>
            <p:cNvSpPr/>
            <p:nvPr/>
          </p:nvSpPr>
          <p:spPr>
            <a:xfrm>
              <a:off x="4067944" y="3284984"/>
              <a:ext cx="504056" cy="1008112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fixed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grpSp>
        <p:nvGrpSpPr>
          <p:cNvPr id="2" name="Gruppieren 10"/>
          <p:cNvGrpSpPr/>
          <p:nvPr/>
        </p:nvGrpSpPr>
        <p:grpSpPr>
          <a:xfrm>
            <a:off x="547200" y="1052736"/>
            <a:ext cx="2664296" cy="5445224"/>
            <a:chOff x="2843808" y="1052736"/>
            <a:chExt cx="2664296" cy="5445224"/>
          </a:xfrm>
        </p:grpSpPr>
        <p:pic>
          <p:nvPicPr>
            <p:cNvPr id="1026" name="Picture 2" descr="D:\Sourceforge trunk\doc\cadgme10\img\logo_cd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132856"/>
              <a:ext cx="720080" cy="725750"/>
            </a:xfrm>
            <a:prstGeom prst="rect">
              <a:avLst/>
            </a:prstGeom>
            <a:noFill/>
          </p:spPr>
        </p:pic>
        <p:pic>
          <p:nvPicPr>
            <p:cNvPr id="1027" name="Picture 3" descr="D:\Sourceforge trunk\doc\cadgme10\img\logo_d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798044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D:\Sourceforge trunk\doc\cadgme10\img\logo_gg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052736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D:\Sourceforge trunk\doc\cadgme10\img\logo_gxt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79912" y="112474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1" name="Picture 7" descr="D:\Sourceforge trunk\doc\cadgme10\img\logo_cabr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8024" y="2132856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032" name="Picture 8" descr="D:\Sourceforge trunk\doc\cadgme10\img\logo_zu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79912" y="2060848"/>
              <a:ext cx="811890" cy="792088"/>
            </a:xfrm>
            <a:prstGeom prst="rect">
              <a:avLst/>
            </a:prstGeom>
            <a:noFill/>
          </p:spPr>
        </p:pic>
        <p:pic>
          <p:nvPicPr>
            <p:cNvPr id="2051" name="Picture 3" descr="D:\Sourceforge trunk\doc\TdM\322px-java_logo-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4437112"/>
              <a:ext cx="1107835" cy="2060848"/>
            </a:xfrm>
            <a:prstGeom prst="rect">
              <a:avLst/>
            </a:prstGeom>
            <a:noFill/>
          </p:spPr>
        </p:pic>
        <p:sp>
          <p:nvSpPr>
            <p:cNvPr id="17" name="Pfeil nach unten 16"/>
            <p:cNvSpPr/>
            <p:nvPr/>
          </p:nvSpPr>
          <p:spPr>
            <a:xfrm>
              <a:off x="4067944" y="3284984"/>
              <a:ext cx="504056" cy="1008112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6" name="Picture 4" descr="D:\Sourceforge trunk\doc\TdM\ipho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1412776"/>
            <a:ext cx="4495800" cy="4495800"/>
          </a:xfrm>
          <a:prstGeom prst="rect">
            <a:avLst/>
          </a:prstGeom>
          <a:noFill/>
        </p:spPr>
      </p:pic>
      <p:sp>
        <p:nvSpPr>
          <p:cNvPr id="16" name="Pfeil nach unten 15"/>
          <p:cNvSpPr/>
          <p:nvPr/>
        </p:nvSpPr>
        <p:spPr>
          <a:xfrm rot="18164457">
            <a:off x="4088165" y="1681353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679972">
            <a:off x="4091305" y="4664559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Dynamische Geometriesysteme</a:t>
            </a:r>
            <a:endParaRPr lang="de-DE" sz="3200" b="1" dirty="0"/>
          </a:p>
        </p:txBody>
      </p:sp>
      <p:grpSp>
        <p:nvGrpSpPr>
          <p:cNvPr id="2" name="Gruppieren 10"/>
          <p:cNvGrpSpPr/>
          <p:nvPr/>
        </p:nvGrpSpPr>
        <p:grpSpPr>
          <a:xfrm>
            <a:off x="547200" y="1052736"/>
            <a:ext cx="2664296" cy="5445224"/>
            <a:chOff x="2843808" y="1052736"/>
            <a:chExt cx="2664296" cy="5445224"/>
          </a:xfrm>
        </p:grpSpPr>
        <p:pic>
          <p:nvPicPr>
            <p:cNvPr id="1026" name="Picture 2" descr="D:\Sourceforge trunk\doc\cadgme10\img\logo_cd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132856"/>
              <a:ext cx="720080" cy="725750"/>
            </a:xfrm>
            <a:prstGeom prst="rect">
              <a:avLst/>
            </a:prstGeom>
            <a:noFill/>
          </p:spPr>
        </p:pic>
        <p:pic>
          <p:nvPicPr>
            <p:cNvPr id="1027" name="Picture 3" descr="D:\Sourceforge trunk\doc\cadgme10\img\logo_d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798044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D:\Sourceforge trunk\doc\cadgme10\img\logo_gg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052736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D:\Sourceforge trunk\doc\cadgme10\img\logo_gxt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79912" y="112474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031" name="Picture 7" descr="D:\Sourceforge trunk\doc\cadgme10\img\logo_cabr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8024" y="2132856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032" name="Picture 8" descr="D:\Sourceforge trunk\doc\cadgme10\img\logo_zu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79912" y="2060848"/>
              <a:ext cx="811890" cy="792088"/>
            </a:xfrm>
            <a:prstGeom prst="rect">
              <a:avLst/>
            </a:prstGeom>
            <a:noFill/>
          </p:spPr>
        </p:pic>
        <p:pic>
          <p:nvPicPr>
            <p:cNvPr id="2051" name="Picture 3" descr="D:\Sourceforge trunk\doc\TdM\322px-java_logo-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4437112"/>
              <a:ext cx="1107835" cy="2060848"/>
            </a:xfrm>
            <a:prstGeom prst="rect">
              <a:avLst/>
            </a:prstGeom>
            <a:noFill/>
          </p:spPr>
        </p:pic>
        <p:sp>
          <p:nvSpPr>
            <p:cNvPr id="17" name="Pfeil nach unten 16"/>
            <p:cNvSpPr/>
            <p:nvPr/>
          </p:nvSpPr>
          <p:spPr>
            <a:xfrm>
              <a:off x="4067944" y="3284984"/>
              <a:ext cx="504056" cy="1008112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6" name="Picture 4" descr="D:\Sourceforge trunk\doc\TdM\ipho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1412776"/>
            <a:ext cx="4495800" cy="4495800"/>
          </a:xfrm>
          <a:prstGeom prst="rect">
            <a:avLst/>
          </a:prstGeom>
          <a:noFill/>
        </p:spPr>
      </p:pic>
      <p:sp>
        <p:nvSpPr>
          <p:cNvPr id="16" name="Pfeil nach unten 15"/>
          <p:cNvSpPr/>
          <p:nvPr/>
        </p:nvSpPr>
        <p:spPr>
          <a:xfrm rot="18164457">
            <a:off x="4088165" y="1681353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679972">
            <a:off x="4091305" y="4664559"/>
            <a:ext cx="504056" cy="100811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724128" y="2204864"/>
            <a:ext cx="1944216" cy="2304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?</a:t>
            </a:r>
            <a:endParaRPr lang="de-DE" sz="9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entwickelt</a:t>
            </a:r>
            <a:r>
              <a:rPr lang="en-US" sz="2800" dirty="0" smtClean="0">
                <a:cs typeface="Arial" charset="0"/>
              </a:rPr>
              <a:t> an </a:t>
            </a:r>
            <a:r>
              <a:rPr lang="en-US" sz="2800" dirty="0" err="1" smtClean="0">
                <a:cs typeface="Arial" charset="0"/>
              </a:rPr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Universität</a:t>
            </a:r>
            <a:r>
              <a:rPr lang="en-US" sz="2800" dirty="0" smtClean="0"/>
              <a:t>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komplett in JavaScript implementiert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smtClean="0"/>
              <a:t>kein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nötig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err="1" smtClean="0"/>
              <a:t>unterstützt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</a:t>
            </a:r>
            <a:r>
              <a:rPr lang="en-US" sz="2800" dirty="0" err="1" smtClean="0"/>
              <a:t>gängigen</a:t>
            </a:r>
            <a:r>
              <a:rPr lang="en-US" sz="2800" dirty="0" smtClean="0"/>
              <a:t> </a:t>
            </a:r>
            <a:r>
              <a:rPr lang="en-US" sz="2800" dirty="0" smtClean="0"/>
              <a:t>Browser und das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iPhone</a:t>
            </a:r>
            <a:r>
              <a:rPr lang="en-US" sz="2800" dirty="0" smtClean="0"/>
              <a:t> </a:t>
            </a:r>
            <a:r>
              <a:rPr lang="en-US" sz="2800" dirty="0" err="1" smtClean="0"/>
              <a:t>bzw</a:t>
            </a:r>
            <a:r>
              <a:rPr lang="en-US" sz="2800" dirty="0" smtClean="0"/>
              <a:t>. </a:t>
            </a:r>
            <a:r>
              <a:rPr lang="en-US" sz="2800" dirty="0" err="1" smtClean="0"/>
              <a:t>iPad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Erstes Beispiel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5143504" y="1071546"/>
            <a:ext cx="3857652" cy="442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name:'C',strokeColor:'black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fillColor:'green',size:8});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',[b, c]);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[d, e], {name:'k_1'});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4500594" cy="340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71472" y="5000636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Live Version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Weitere Beispiele</a:t>
            </a:r>
            <a:endParaRPr lang="de-DE" sz="4000" b="1" dirty="0"/>
          </a:p>
        </p:txBody>
      </p:sp>
      <p:pic>
        <p:nvPicPr>
          <p:cNvPr id="3" name="Grafik 2" descr="euler_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2500330" cy="250645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7158" y="3857628"/>
            <a:ext cx="24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Geometrie: Eulergerade</a:t>
            </a:r>
            <a:endParaRPr lang="de-DE" dirty="0"/>
          </a:p>
        </p:txBody>
      </p:sp>
      <p:pic>
        <p:nvPicPr>
          <p:cNvPr id="7" name="Grafik 6" descr="calcu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4357695"/>
            <a:ext cx="3357586" cy="16975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923928" y="3861048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5"/>
              </a:rPr>
              <a:t>Diagramme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907704" y="6165304"/>
            <a:ext cx="10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6"/>
              </a:rPr>
              <a:t>„</a:t>
            </a:r>
            <a:r>
              <a:rPr lang="de-DE" dirty="0" err="1" smtClean="0">
                <a:hlinkClick r:id="rId6"/>
              </a:rPr>
              <a:t>Infinity</a:t>
            </a:r>
            <a:r>
              <a:rPr lang="de-DE" dirty="0" smtClean="0">
                <a:hlinkClick r:id="rId6"/>
              </a:rPr>
              <a:t>“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000760" y="6143644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7"/>
              </a:rPr>
              <a:t>Funktionen zeichnen</a:t>
            </a:r>
            <a:endParaRPr lang="de-DE" dirty="0"/>
          </a:p>
        </p:txBody>
      </p:sp>
      <p:pic>
        <p:nvPicPr>
          <p:cNvPr id="12" name="Grafik 11" descr="Apollonian_circle_pack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7950" y="1285860"/>
            <a:ext cx="2517084" cy="250079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286512" y="3857628"/>
            <a:ext cx="26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9"/>
              </a:rPr>
              <a:t>Apollonische Kreispackung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43809" y="1268760"/>
            <a:ext cx="313693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75657" y="4301508"/>
            <a:ext cx="1944216" cy="188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643174" y="3143248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hlinkClick r:id="rId2"/>
              </a:rPr>
              <a:t>Konstruieren mit </a:t>
            </a:r>
            <a:r>
              <a:rPr lang="de-DE" sz="2400" dirty="0" err="1" smtClean="0">
                <a:hlinkClick r:id="rId2"/>
              </a:rPr>
              <a:t>JessieScript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714480" y="185736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P(1,1)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4786314" y="1285860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g=]AB[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714876" y="5572140"/>
            <a:ext cx="132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k(A,[PQ])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1285852" y="428625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f:x^2+2*x+5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7429520" y="3857628"/>
            <a:ext cx="11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Q(g,3,2)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3286116" y="1142984"/>
            <a:ext cx="9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||(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429388" y="4857760"/>
            <a:ext cx="10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|_(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642910" y="3000372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Y[A,B,C,D]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7143768" y="2714620"/>
            <a:ext cx="118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&lt;(A,B,C)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857488" y="521495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X=g&amp;k1</a:t>
            </a:r>
            <a:endParaRPr lang="de-DE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215074" y="1857364"/>
            <a:ext cx="122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1/2(A,B)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Geometrie-Labor Dynamische Geometrie mit JSXGraph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geometry with JSXGraph</dc:title>
  <dc:creator>Bianca</dc:creator>
  <cp:lastModifiedBy>Bianca</cp:lastModifiedBy>
  <cp:revision>46</cp:revision>
  <dcterms:created xsi:type="dcterms:W3CDTF">2010-05-03T12:51:13Z</dcterms:created>
  <dcterms:modified xsi:type="dcterms:W3CDTF">2010-07-09T22:03:27Z</dcterms:modified>
</cp:coreProperties>
</file>