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vue.Columbus@outlook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634143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7AC-7173-446A-8D70-7C6C6AD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BRONZE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2DFF-E7B2-4225-A156-B94F36A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3" y="3429000"/>
            <a:ext cx="6211662" cy="1449388"/>
          </a:xfrm>
        </p:spPr>
      </p:pic>
    </p:spTree>
    <p:extLst>
      <p:ext uri="{BB962C8B-B14F-4D97-AF65-F5344CB8AC3E}">
        <p14:creationId xmlns:p14="http://schemas.microsoft.com/office/powerpoint/2010/main" val="41145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5D3-4F7B-4DA8-ADD2-5C633AD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SWAG SPONSORS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062" y="2349478"/>
            <a:ext cx="5655876" cy="727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149C-140B-4A58-9BF3-186A637C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4" y="4195755"/>
            <a:ext cx="4472031" cy="1615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9AB9E-41B9-4B2F-A378-03A0C0E4A54F}"/>
              </a:ext>
            </a:extLst>
          </p:cNvPr>
          <p:cNvSpPr txBox="1"/>
          <p:nvPr/>
        </p:nvSpPr>
        <p:spPr>
          <a:xfrm>
            <a:off x="2846489" y="3126996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999-0877-4B24-883F-9BA4604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2018 Holiday Party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C6001-E38D-4664-86A1-BE2B5BF6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December Meetup!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Thursday, December 13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6:00pm – 9:00pm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RSVP at</a:t>
            </a:r>
          </a:p>
          <a:p>
            <a:pPr lvl="1"/>
            <a:r>
              <a:rPr lang="en-US" dirty="0"/>
              <a:t>http://bit.ly/CBUSTECHHOLIDAY-2018</a:t>
            </a:r>
          </a:p>
          <a:p>
            <a:pPr marL="457200" lvl="1" indent="0">
              <a:buNone/>
            </a:pP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1B0F4-93F0-43E2-9DFC-7749057F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95" y="2244362"/>
            <a:ext cx="3720805" cy="35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7F1-5168-4CFC-93AC-9F6D16F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2019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6D7F-7D2D-4A78-AABE-D498C301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2019, exact date(s) TBD</a:t>
            </a:r>
          </a:p>
          <a:p>
            <a:endParaRPr lang="en-US" dirty="0"/>
          </a:p>
          <a:p>
            <a:r>
              <a:rPr lang="en-US" dirty="0"/>
              <a:t>Build a </a:t>
            </a:r>
            <a:r>
              <a:rPr lang="en-US" dirty="0" err="1"/>
              <a:t>VueJS</a:t>
            </a:r>
            <a:r>
              <a:rPr lang="en-US" dirty="0"/>
              <a:t> Website for a Local Non-Profit!</a:t>
            </a:r>
          </a:p>
          <a:p>
            <a:pPr lvl="1"/>
            <a:r>
              <a:rPr lang="en-US" dirty="0"/>
              <a:t>If you know of a non-profit, please nominate them!</a:t>
            </a:r>
          </a:p>
          <a:p>
            <a:pPr lvl="2"/>
            <a:r>
              <a:rPr lang="en-US" dirty="0"/>
              <a:t>Email </a:t>
            </a:r>
            <a:r>
              <a:rPr lang="en-US" dirty="0">
                <a:hlinkClick r:id="rId2"/>
              </a:rPr>
              <a:t>vue.columbus@outlook.com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2019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/>
              <a:t>Jonathan </a:t>
            </a:r>
            <a:r>
              <a:rPr lang="en-US" dirty="0" err="1"/>
              <a:t>Norstrom</a:t>
            </a:r>
            <a:r>
              <a:rPr lang="en-US" dirty="0"/>
              <a:t> - TBD</a:t>
            </a:r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Hackathon!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First Time Speaker(s) - TBD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44</TotalTime>
  <Words>136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FOOD &amp; LOCATION SPONSOR</vt:lpstr>
      <vt:lpstr>BRONZE SPONSOR</vt:lpstr>
      <vt:lpstr>SWAG SPONSORS</vt:lpstr>
      <vt:lpstr>2018 Holiday Party</vt:lpstr>
      <vt:lpstr>2019 HACKATHON</vt:lpstr>
      <vt:lpstr>2019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21</cp:revision>
  <dcterms:created xsi:type="dcterms:W3CDTF">2018-11-28T01:23:44Z</dcterms:created>
  <dcterms:modified xsi:type="dcterms:W3CDTF">2018-11-28T02:08:15Z</dcterms:modified>
</cp:coreProperties>
</file>