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B00"/>
    <a:srgbClr val="DA2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B7048-55A3-4328-9C02-277B362A0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0A52FB1-92EE-4ECB-B2CF-88DD7B269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F97AFC-1E43-4ACF-A80C-F1E17C71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4D7BD0-B59E-4F7E-A3B4-9EDBF437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4877CD-B7F4-4754-A0A6-69368832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9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7157A8-3881-49C5-9B34-3F2371FA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383838-3BC6-4FA6-BDA6-0F21DBC46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F6E610-4CCE-4CBD-BC7B-E1E2CD98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AAAE7A-FD8D-4419-931E-639195F4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1DA439-ECBE-4884-B27A-A56510BC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0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F064377-B71A-4FE1-9D2E-173AF2B10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31178"/>
            <a:ext cx="2628900" cy="49746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6F34FD-8A25-4E59-96C7-1FD08D285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83516" y="931178"/>
            <a:ext cx="7231310" cy="497467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68B6C5-39D8-4651-905F-242003FD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DD8E38-69BF-438D-A20A-0BAD35FC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1FE665-C1FB-4128-99DE-8A1427CA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F77585-98A7-4642-B1A7-4C7CBC4F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FA6E10-6BFF-4234-837B-BD1B6F3C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20403A-A969-4EC7-B4D1-24BC0189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7CC0BE-C1F2-4FD5-BC88-8EEAAD15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6CEAE4-4D84-483E-AF99-46DAB4A5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5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3A71EA-574D-474A-9495-5B721859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7AAAD6-0A20-41E4-A9F4-22C6119CF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8349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26C8B8-39C7-4B07-B9FA-67A37E5C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4CC456-8548-4C07-84C3-0D76CB0C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57E932-5801-4783-B235-F71ECFAA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0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1D1A6-EB11-4240-92E4-9CD1F4B7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0D2B38-5A21-4AA0-88DD-9C585458B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3516" y="2348917"/>
            <a:ext cx="4944610" cy="3590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191184-5A29-465D-BE62-27A3A95B4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88" y="2348917"/>
            <a:ext cx="4944611" cy="35902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E5F63A-F8BE-4B01-BE0E-CBB3772D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6D3888-4CBA-4529-807F-FF4F195F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394DF94-DDD1-4A6F-938C-AD7BB0B1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3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6491AB-16BC-4A45-BCFF-46EB95A3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866776"/>
            <a:ext cx="10071872" cy="1129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A889C8-84D5-44DE-80C8-0DD98B1B8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516" y="2130804"/>
            <a:ext cx="4714059" cy="6343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143F6CA-666F-49C6-81A4-D0750A9D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3516" y="2776755"/>
            <a:ext cx="4714059" cy="31207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9ECE78C-2162-4135-941E-20D99E096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30802"/>
            <a:ext cx="5183188" cy="6343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DE2BC03-B5B9-455E-971F-D7BDE54B6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76755"/>
            <a:ext cx="5180012" cy="31207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00FD605-6B88-44A8-A4B1-91EB5065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EA6B543-2896-4C02-85ED-4452B90B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5F67A68-4759-4010-936E-534E4607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3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1885F7-8A35-4707-BC45-370D18B0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812D0E7-F211-40E4-978A-A4921C2A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D0950B3-9FC3-49C6-8DDA-0C2422F1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BD0C7CC-A016-4D44-8F59-3B6E1BE6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2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3BF0D8E-74A0-4266-9661-2D1BF88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1DA4D65-3140-46DF-8262-0BB2AF33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3399C6-DDA1-4957-87F7-1B186744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A9587-55FE-4F82-A586-1CB145F0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987424"/>
            <a:ext cx="3488509" cy="12356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53B660-85C5-4C17-804C-EBB83385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5375D0F-6943-4132-A580-FAC6DE52B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3516" y="2550194"/>
            <a:ext cx="3488509" cy="33187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BC298F-5BB0-41AA-9CC2-9D612CD5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FFEE02-99A9-4B63-BEF1-D1518B17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E125D3-A013-4E71-B0A9-0B9A7DAB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9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229BCF-5C28-4254-8DB7-7A45AD85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987424"/>
            <a:ext cx="3488509" cy="134471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7D9DD18-4E73-4BED-AFF6-DB696C9FB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51A2F4-CCCB-4B65-8F5A-12C34285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3516" y="2466362"/>
            <a:ext cx="3488509" cy="33946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7E8FD5-7E85-4234-937A-4AE74381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902B1C-7154-4939-901F-4D085997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0A694C-D6FD-4E00-AD7C-489C8D91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CD5D7F5-562B-42D3-885E-8C579833BD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99" b="24357"/>
          <a:stretch/>
        </p:blipFill>
        <p:spPr>
          <a:xfrm>
            <a:off x="9873842" y="0"/>
            <a:ext cx="2310468" cy="55367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8A9B363-9618-4ACB-8C04-E8FB2460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918799"/>
            <a:ext cx="100702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D32510-E31C-4FFD-8956-5D8A0097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516" y="2368799"/>
            <a:ext cx="10070284" cy="357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11B0355-FBC1-467A-91E3-ED4B84152397}"/>
              </a:ext>
            </a:extLst>
          </p:cNvPr>
          <p:cNvSpPr/>
          <p:nvPr userDrawn="1"/>
        </p:nvSpPr>
        <p:spPr>
          <a:xfrm>
            <a:off x="0" y="553673"/>
            <a:ext cx="12192000" cy="127364"/>
          </a:xfrm>
          <a:prstGeom prst="rect">
            <a:avLst/>
          </a:prstGeom>
          <a:solidFill>
            <a:srgbClr val="DA2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23D8C5-92EF-49CA-A0BA-8BFA142E4B9F}"/>
              </a:ext>
            </a:extLst>
          </p:cNvPr>
          <p:cNvSpPr/>
          <p:nvPr userDrawn="1"/>
        </p:nvSpPr>
        <p:spPr>
          <a:xfrm>
            <a:off x="-983" y="680906"/>
            <a:ext cx="12192000" cy="127364"/>
          </a:xfrm>
          <a:prstGeom prst="rect">
            <a:avLst/>
          </a:prstGeom>
          <a:solidFill>
            <a:srgbClr val="FC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5C10E35-CC2A-4772-A087-CE039A41659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2" y="85069"/>
            <a:ext cx="1191936" cy="11919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55E8507-269D-4829-A125-44E0FC450222}"/>
              </a:ext>
            </a:extLst>
          </p:cNvPr>
          <p:cNvSpPr/>
          <p:nvPr userDrawn="1"/>
        </p:nvSpPr>
        <p:spPr>
          <a:xfrm>
            <a:off x="983" y="6175434"/>
            <a:ext cx="12192000" cy="127364"/>
          </a:xfrm>
          <a:prstGeom prst="rect">
            <a:avLst/>
          </a:prstGeom>
          <a:solidFill>
            <a:srgbClr val="DA2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9B39EB9-3CB9-4F16-8413-E8A10EA21E70}"/>
              </a:ext>
            </a:extLst>
          </p:cNvPr>
          <p:cNvSpPr/>
          <p:nvPr userDrawn="1"/>
        </p:nvSpPr>
        <p:spPr>
          <a:xfrm>
            <a:off x="0" y="6050997"/>
            <a:ext cx="12192000" cy="127364"/>
          </a:xfrm>
          <a:prstGeom prst="rect">
            <a:avLst/>
          </a:prstGeom>
          <a:solidFill>
            <a:srgbClr val="FC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vue.Columbus@outlook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A432DC3-3D32-4E39-9733-B97A9C560D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251" y="1048784"/>
            <a:ext cx="7659498" cy="4995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5054634-0899-41A2-BA31-A1130359587E}"/>
              </a:ext>
            </a:extLst>
          </p:cNvPr>
          <p:cNvSpPr txBox="1"/>
          <p:nvPr/>
        </p:nvSpPr>
        <p:spPr>
          <a:xfrm>
            <a:off x="2912203" y="1442907"/>
            <a:ext cx="7659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WELCOME TO</a:t>
            </a:r>
          </a:p>
        </p:txBody>
      </p:sp>
    </p:spTree>
    <p:extLst>
      <p:ext uri="{BB962C8B-B14F-4D97-AF65-F5344CB8AC3E}">
        <p14:creationId xmlns:p14="http://schemas.microsoft.com/office/powerpoint/2010/main" val="276115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C5F62D-A3F5-4E18-ADB9-1A8BD4D0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FOOD &amp; LOCATION SPONSOR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F94EF9E-73CE-49F7-96C9-D72EE6EDD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91" y="2634143"/>
            <a:ext cx="9117306" cy="3039102"/>
          </a:xfrm>
        </p:spPr>
      </p:pic>
    </p:spTree>
    <p:extLst>
      <p:ext uri="{BB962C8B-B14F-4D97-AF65-F5344CB8AC3E}">
        <p14:creationId xmlns:p14="http://schemas.microsoft.com/office/powerpoint/2010/main" val="158212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CBE7AC-7173-446A-8D70-7C6C6ADB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BRONZE SPONSOR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58C2DFF-E7B2-4225-A156-B94F36A85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13" y="3429000"/>
            <a:ext cx="6211662" cy="1449388"/>
          </a:xfrm>
        </p:spPr>
      </p:pic>
    </p:spTree>
    <p:extLst>
      <p:ext uri="{BB962C8B-B14F-4D97-AF65-F5344CB8AC3E}">
        <p14:creationId xmlns:p14="http://schemas.microsoft.com/office/powerpoint/2010/main" val="41145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5395D3-4F7B-4DA8-ADD2-5C633ADB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SWAG SPONSORS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C281A676-2F51-442D-9AD5-3BA81F618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268062" y="2349478"/>
            <a:ext cx="5655876" cy="72718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A36149C-140B-4A58-9BF3-186A637CB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984" y="4195755"/>
            <a:ext cx="4472031" cy="16155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59AB9E-41B9-4B2F-A378-03A0C0E4A54F}"/>
              </a:ext>
            </a:extLst>
          </p:cNvPr>
          <p:cNvSpPr txBox="1"/>
          <p:nvPr/>
        </p:nvSpPr>
        <p:spPr>
          <a:xfrm>
            <a:off x="2846489" y="3126996"/>
            <a:ext cx="706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USE CODE ‘ug367’ TO SAVE 36% ON ANY PURCHASE AT MANNING.COM!</a:t>
            </a:r>
          </a:p>
        </p:txBody>
      </p:sp>
    </p:spTree>
    <p:extLst>
      <p:ext uri="{BB962C8B-B14F-4D97-AF65-F5344CB8AC3E}">
        <p14:creationId xmlns:p14="http://schemas.microsoft.com/office/powerpoint/2010/main" val="28159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D9999-0877-4B24-883F-9BA46046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VueConf.US 2019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FAC6001-E38D-4664-86A1-BE2B5BF6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$50 off Main Conference</a:t>
            </a:r>
          </a:p>
          <a:p>
            <a:pPr lvl="1"/>
            <a:r>
              <a:rPr lang="en-US" dirty="0" smtClean="0"/>
              <a:t>VUECONFMTUP50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$100 off Main Conference + Workshop	</a:t>
            </a:r>
          </a:p>
          <a:p>
            <a:pPr lvl="1"/>
            <a:r>
              <a:rPr lang="en-US" dirty="0" smtClean="0"/>
              <a:t>VUECONFMTUP-WORKSHOP100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THREE WEEKS TO USE!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40" y="2368799"/>
            <a:ext cx="3477960" cy="34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8CD7F1-5168-4CFC-93AC-9F6D16F3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2019 HACKATHON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216D7F-7D2D-4A78-AABE-D498C301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February 2019, exact date(s) TBD</a:t>
            </a:r>
          </a:p>
          <a:p>
            <a:endParaRPr lang="en-US" dirty="0"/>
          </a:p>
          <a:p>
            <a:r>
              <a:rPr lang="en-US" dirty="0"/>
              <a:t>Build a </a:t>
            </a:r>
            <a:r>
              <a:rPr lang="en-US" dirty="0" err="1"/>
              <a:t>VueJS</a:t>
            </a:r>
            <a:r>
              <a:rPr lang="en-US" dirty="0"/>
              <a:t> Website for a Local Non-Profit!</a:t>
            </a:r>
          </a:p>
          <a:p>
            <a:pPr lvl="1"/>
            <a:r>
              <a:rPr lang="en-US" dirty="0"/>
              <a:t>If you know of a non-profit, please nominate them!</a:t>
            </a:r>
          </a:p>
          <a:p>
            <a:pPr lvl="2"/>
            <a:r>
              <a:rPr lang="en-US" dirty="0"/>
              <a:t>Email </a:t>
            </a:r>
            <a:r>
              <a:rPr lang="en-US" dirty="0">
                <a:hlinkClick r:id="rId2"/>
              </a:rPr>
              <a:t>vue.columbus@outlook.com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1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F4EF3C-DA9F-4B61-9CD6-CBF44A85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918800"/>
            <a:ext cx="10070284" cy="968724"/>
          </a:xfrm>
        </p:spPr>
        <p:txBody>
          <a:bodyPr/>
          <a:lstStyle/>
          <a:p>
            <a:pPr algn="ctr"/>
            <a:r>
              <a:rPr lang="en-US" b="1" dirty="0"/>
              <a:t>2019 SCHEDULE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B6874B-C795-4DEA-A7DC-58CDB92C4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3516" y="1887525"/>
            <a:ext cx="4944610" cy="40516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January</a:t>
            </a:r>
          </a:p>
          <a:p>
            <a:pPr lvl="1"/>
            <a:r>
              <a:rPr lang="en-US" dirty="0" smtClean="0"/>
              <a:t>James </a:t>
            </a:r>
            <a:r>
              <a:rPr lang="en-US" dirty="0" err="1" smtClean="0"/>
              <a:t>Mac</a:t>
            </a:r>
            <a:r>
              <a:rPr lang="en-US" dirty="0" err="1" smtClean="0"/>
              <a:t>Ivor</a:t>
            </a:r>
            <a:r>
              <a:rPr lang="en-US" dirty="0" smtClean="0"/>
              <a:t> – </a:t>
            </a:r>
            <a:r>
              <a:rPr lang="en-US" dirty="0" err="1" smtClean="0"/>
              <a:t>Nuxt</a:t>
            </a:r>
            <a:r>
              <a:rPr lang="en-US" dirty="0" smtClean="0"/>
              <a:t> Level </a:t>
            </a:r>
            <a:r>
              <a:rPr lang="en-US" dirty="0" err="1" smtClean="0"/>
              <a:t>Vue</a:t>
            </a:r>
            <a:endParaRPr lang="en-US" dirty="0"/>
          </a:p>
          <a:p>
            <a:r>
              <a:rPr lang="en-US" dirty="0"/>
              <a:t>February </a:t>
            </a:r>
          </a:p>
          <a:p>
            <a:pPr lvl="1"/>
            <a:r>
              <a:rPr lang="en-US" dirty="0"/>
              <a:t>Hackathon!</a:t>
            </a:r>
          </a:p>
          <a:p>
            <a:r>
              <a:rPr lang="en-US" dirty="0"/>
              <a:t>March</a:t>
            </a:r>
          </a:p>
          <a:p>
            <a:pPr lvl="1"/>
            <a:r>
              <a:rPr lang="en-US" dirty="0"/>
              <a:t>First Time Speaker(s) - TBD</a:t>
            </a:r>
          </a:p>
          <a:p>
            <a:r>
              <a:rPr lang="en-US" dirty="0"/>
              <a:t>April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May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June</a:t>
            </a:r>
          </a:p>
          <a:p>
            <a:pPr lvl="1"/>
            <a:r>
              <a:rPr lang="en-US" dirty="0"/>
              <a:t>Available!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A727926-0244-4C34-A938-CE0CBA11E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88" y="1887524"/>
            <a:ext cx="4944611" cy="40516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July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August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September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October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November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December</a:t>
            </a:r>
          </a:p>
          <a:p>
            <a:pPr lvl="1"/>
            <a:r>
              <a:rPr lang="en-US" dirty="0"/>
              <a:t>Holiday Party!</a:t>
            </a:r>
          </a:p>
        </p:txBody>
      </p:sp>
    </p:spTree>
    <p:extLst>
      <p:ext uri="{BB962C8B-B14F-4D97-AF65-F5344CB8AC3E}">
        <p14:creationId xmlns:p14="http://schemas.microsoft.com/office/powerpoint/2010/main" val="22160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how Template.potx" id="{DF7BAC5C-F962-40A0-B336-AAFFAA36C161}" vid="{94E219FC-B4F2-4BC9-82F0-5EE8BED5E3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Slideshow Template</Template>
  <TotalTime>55</TotalTime>
  <Words>118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FOOD &amp; LOCATION SPONSOR</vt:lpstr>
      <vt:lpstr>BRONZE SPONSOR</vt:lpstr>
      <vt:lpstr>SWAG SPONSORS</vt:lpstr>
      <vt:lpstr>VueConf.US 2019</vt:lpstr>
      <vt:lpstr>2019 HACKATHON</vt:lpstr>
      <vt:lpstr>2019 SCHEDULE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Allen</dc:creator>
  <cp:lastModifiedBy>Calvin Allen</cp:lastModifiedBy>
  <cp:revision>23</cp:revision>
  <dcterms:created xsi:type="dcterms:W3CDTF">2018-11-28T01:23:44Z</dcterms:created>
  <dcterms:modified xsi:type="dcterms:W3CDTF">2019-01-23T01:00:07Z</dcterms:modified>
</cp:coreProperties>
</file>