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1"/>
  </p:notesMasterIdLst>
  <p:sldIdLst>
    <p:sldId id="263" r:id="rId3"/>
    <p:sldId id="257" r:id="rId4"/>
    <p:sldId id="459" r:id="rId5"/>
    <p:sldId id="460" r:id="rId6"/>
    <p:sldId id="258" r:id="rId7"/>
    <p:sldId id="259" r:id="rId8"/>
    <p:sldId id="458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DB00"/>
    <a:srgbClr val="DA25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D5D7F1-2772-4422-BA79-3E1D17F74F39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75D6C-3F1A-48B8-A65D-E25B8472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07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2E2218-332F-2046-8919-12C975A973BC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2202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2E2218-332F-2046-8919-12C975A973BC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6320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B7048-55A3-4328-9C02-277B362A06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A52FB1-92EE-4ECB-B2CF-88DD7B269D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97AFC-1E43-4ACF-A80C-F1E17C7162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83516" y="6353845"/>
            <a:ext cx="2743200" cy="365125"/>
          </a:xfrm>
          <a:prstGeom prst="rect">
            <a:avLst/>
          </a:prstGeom>
        </p:spPr>
        <p:txBody>
          <a:bodyPr/>
          <a:lstStyle/>
          <a:p>
            <a:fld id="{AE5DB8C5-1F04-44FE-B5DC-B4D028B34EAC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D7BD0-B59E-4F7E-A3B4-9EDBF437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258" y="635384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877CD-B7F4-4754-A0A6-693688329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0FBC8F-C76E-41A8-B9FF-85C94F183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94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57A8-3881-49C5-9B34-3F2371FAB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383838-3BC6-4FA6-BDA6-0F21DBC46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6E610-4CCE-4CBD-BC7B-E1E2CD98A8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83516" y="6353845"/>
            <a:ext cx="2743200" cy="365125"/>
          </a:xfrm>
          <a:prstGeom prst="rect">
            <a:avLst/>
          </a:prstGeom>
        </p:spPr>
        <p:txBody>
          <a:bodyPr/>
          <a:lstStyle/>
          <a:p>
            <a:fld id="{AE5DB8C5-1F04-44FE-B5DC-B4D028B34EAC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AAE7A-FD8D-4419-931E-639195F4B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258" y="635384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DA439-ECBE-4884-B27A-A56510BC0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0FBC8F-C76E-41A8-B9FF-85C94F183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03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064377-B71A-4FE1-9D2E-173AF2B10F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931178"/>
            <a:ext cx="2628900" cy="497467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6F34FD-8A25-4E59-96C7-1FD08D285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83516" y="931178"/>
            <a:ext cx="7231310" cy="497467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8B6C5-39D8-4651-905F-242003FD14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83516" y="6353845"/>
            <a:ext cx="2743200" cy="365125"/>
          </a:xfrm>
          <a:prstGeom prst="rect">
            <a:avLst/>
          </a:prstGeom>
        </p:spPr>
        <p:txBody>
          <a:bodyPr/>
          <a:lstStyle/>
          <a:p>
            <a:fld id="{AE5DB8C5-1F04-44FE-B5DC-B4D028B34EAC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D8E38-69BF-438D-A20A-0BAD35FC9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258" y="635384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FE665-C1FB-4128-99DE-8A1427CA8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0FBC8F-C76E-41A8-B9FF-85C94F183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3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 Columns with Section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0381" y="488362"/>
            <a:ext cx="10951239" cy="720000"/>
          </a:xfrm>
          <a:prstGeom prst="rect">
            <a:avLst/>
          </a:prstGeom>
        </p:spPr>
        <p:txBody>
          <a:bodyPr bIns="46800" anchor="ctr" anchorCtr="0"/>
          <a:lstStyle>
            <a:lvl1pPr>
              <a:defRPr sz="3598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FF3343-CE0D-F344-8838-5208201324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70559" y="2412000"/>
            <a:ext cx="2700703" cy="3600000"/>
          </a:xfrm>
        </p:spPr>
        <p:txBody>
          <a:bodyPr anchor="t">
            <a:normAutofit/>
          </a:bodyPr>
          <a:lstStyle>
            <a:lvl1pPr>
              <a:buSzPct val="130000"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8DA236-7B8F-1E49-805A-8FB7444150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20738" y="2421603"/>
            <a:ext cx="2700703" cy="3600000"/>
          </a:xfrm>
        </p:spPr>
        <p:txBody>
          <a:bodyPr anchor="t">
            <a:normAutofit/>
          </a:bodyPr>
          <a:lstStyle>
            <a:lvl1pPr>
              <a:buSzPct val="130000"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59DC3BF-6D53-DC43-86C5-7E9071E35C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0380" y="2412000"/>
            <a:ext cx="2700703" cy="3600000"/>
          </a:xfrm>
        </p:spPr>
        <p:txBody>
          <a:bodyPr anchor="t">
            <a:normAutofit/>
          </a:bodyPr>
          <a:lstStyle>
            <a:lvl1pPr>
              <a:buSzPct val="130000"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350FF42-449F-4D49-BF6C-1ABFDD3198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20736" y="1362584"/>
            <a:ext cx="2700703" cy="91440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6926" indent="0">
              <a:buNone/>
              <a:defRPr/>
            </a:lvl2pPr>
            <a:lvl3pPr marL="913852" indent="0">
              <a:buNone/>
              <a:defRPr/>
            </a:lvl3pPr>
            <a:lvl4pPr marL="1370778" indent="0">
              <a:buNone/>
              <a:defRPr/>
            </a:lvl4pPr>
            <a:lvl5pPr marL="1827704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BB423DD-5E56-4945-A797-A37DC448BEB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70556" y="1362584"/>
            <a:ext cx="2700703" cy="91440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6926" indent="0">
              <a:buNone/>
              <a:defRPr/>
            </a:lvl2pPr>
            <a:lvl3pPr marL="913852" indent="0">
              <a:buNone/>
              <a:defRPr/>
            </a:lvl3pPr>
            <a:lvl4pPr marL="1370778" indent="0">
              <a:buNone/>
              <a:defRPr/>
            </a:lvl4pPr>
            <a:lvl5pPr marL="1827704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08B5960-1182-4C43-A8D4-1B7A70638BA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0376" y="1362584"/>
            <a:ext cx="2700703" cy="91440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6926" indent="0">
              <a:buNone/>
              <a:defRPr>
                <a:solidFill>
                  <a:schemeClr val="accent1"/>
                </a:solidFill>
              </a:defRPr>
            </a:lvl2pPr>
            <a:lvl3pPr marL="913852" indent="0">
              <a:buNone/>
              <a:defRPr>
                <a:solidFill>
                  <a:schemeClr val="accent1"/>
                </a:solidFill>
              </a:defRPr>
            </a:lvl3pPr>
            <a:lvl4pPr marL="1370778" indent="0">
              <a:buNone/>
              <a:defRPr>
                <a:solidFill>
                  <a:schemeClr val="accent1"/>
                </a:solidFill>
              </a:defRPr>
            </a:lvl4pPr>
            <a:lvl5pPr marL="1827704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5649073-3B20-A54C-AF2B-6D95DBD0C5E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70916" y="2421603"/>
            <a:ext cx="2700703" cy="3600000"/>
          </a:xfrm>
        </p:spPr>
        <p:txBody>
          <a:bodyPr anchor="t">
            <a:normAutofit/>
          </a:bodyPr>
          <a:lstStyle>
            <a:lvl1pPr>
              <a:buSzPct val="130000"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0D29F0D-0984-784F-A0A5-2D40C3955A7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870916" y="1362584"/>
            <a:ext cx="2700703" cy="91440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6926" indent="0">
              <a:buNone/>
              <a:defRPr/>
            </a:lvl2pPr>
            <a:lvl3pPr marL="913852" indent="0">
              <a:buNone/>
              <a:defRPr/>
            </a:lvl3pPr>
            <a:lvl4pPr marL="1370778" indent="0">
              <a:buNone/>
              <a:defRPr/>
            </a:lvl4pPr>
            <a:lvl5pPr marL="1827704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8105102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extLst>
    <p:ext uri="{DCECCB84-F9BA-43D5-87BE-67443E8EF086}">
      <p15:sldGuideLst xmlns:p15="http://schemas.microsoft.com/office/powerpoint/2012/main">
        <p15:guide id="7" orient="horz" pos="2160">
          <p15:clr>
            <a:srgbClr val="FBAE40"/>
          </p15:clr>
        </p15:guide>
        <p15:guide id="8" pos="383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5038" y="5497350"/>
            <a:ext cx="9285171" cy="557036"/>
          </a:xfrm>
        </p:spPr>
        <p:txBody>
          <a:bodyPr>
            <a:no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5038" y="6054386"/>
            <a:ext cx="9285171" cy="525236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17741" y="2064772"/>
            <a:ext cx="6402467" cy="192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9495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400" y="169154"/>
            <a:ext cx="11634376" cy="654576"/>
          </a:xfrm>
        </p:spPr>
        <p:txBody>
          <a:bodyPr>
            <a:normAutofit/>
          </a:bodyPr>
          <a:lstStyle>
            <a:lvl1pPr>
              <a:defRPr sz="3600" b="1" i="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1326" y="1460502"/>
            <a:ext cx="9036422" cy="4486429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Subtitle 2"/>
          <p:cNvSpPr>
            <a:spLocks noGrp="1"/>
          </p:cNvSpPr>
          <p:nvPr>
            <p:ph type="subTitle" idx="12" hasCustomPrompt="1"/>
          </p:nvPr>
        </p:nvSpPr>
        <p:spPr>
          <a:xfrm>
            <a:off x="289400" y="823731"/>
            <a:ext cx="11634376" cy="409421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 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251588" y="6356353"/>
            <a:ext cx="1210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7F4CE-098B-AC47-9403-6702D754860E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4042" y="6356353"/>
            <a:ext cx="77737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9400" y="6356353"/>
            <a:ext cx="7704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ABCABC6B-F667-1540-8370-D056DC2C0FCE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3335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" y="0"/>
            <a:ext cx="12191999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905" y="3146972"/>
            <a:ext cx="11036968" cy="712745"/>
          </a:xfrm>
        </p:spPr>
        <p:txBody>
          <a:bodyPr anchor="t">
            <a:normAutofit/>
          </a:bodyPr>
          <a:lstStyle>
            <a:lvl1pPr algn="ctr">
              <a:defRPr sz="3200" b="1" i="0" cap="none" baseline="0">
                <a:solidFill>
                  <a:schemeClr val="bg1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8195" y="3892451"/>
            <a:ext cx="8849956" cy="487680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5988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" y="0"/>
            <a:ext cx="12191999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98905" y="3146972"/>
            <a:ext cx="11036968" cy="712745"/>
          </a:xfrm>
        </p:spPr>
        <p:txBody>
          <a:bodyPr anchor="t">
            <a:normAutofit/>
          </a:bodyPr>
          <a:lstStyle>
            <a:lvl1pPr algn="ctr">
              <a:defRPr sz="3200" b="1" i="0" cap="none" baseline="0">
                <a:solidFill>
                  <a:schemeClr val="bg1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1678195" y="3892451"/>
            <a:ext cx="8849956" cy="487680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9403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94640" y="1284923"/>
            <a:ext cx="5705856" cy="4874578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244336" y="1284924"/>
            <a:ext cx="5730240" cy="4874577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89400" y="169154"/>
            <a:ext cx="11634376" cy="654576"/>
          </a:xfrm>
        </p:spPr>
        <p:txBody>
          <a:bodyPr>
            <a:normAutofit/>
          </a:bodyPr>
          <a:lstStyle>
            <a:lvl1pPr>
              <a:defRPr sz="3600" b="1" i="0" baseline="0">
                <a:solidFill>
                  <a:schemeClr val="tx1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5" hasCustomPrompt="1"/>
          </p:nvPr>
        </p:nvSpPr>
        <p:spPr>
          <a:xfrm>
            <a:off x="289400" y="823731"/>
            <a:ext cx="11634376" cy="340973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tx1"/>
                </a:solidFill>
                <a:latin typeface="+mn-lt"/>
                <a:ea typeface="Tahoma" charset="0"/>
                <a:cs typeface="Tahoma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 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1251588" y="6356353"/>
            <a:ext cx="1210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7F4CE-098B-AC47-9403-6702D754860E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4042" y="6356353"/>
            <a:ext cx="77737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9400" y="6356353"/>
            <a:ext cx="7704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ABCABC6B-F667-1540-8370-D056DC2C0FCE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996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640" y="1367442"/>
            <a:ext cx="5715173" cy="434519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641" y="1924612"/>
            <a:ext cx="5704930" cy="4222188"/>
          </a:xfr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  <a:lvl2pPr>
              <a:defRPr sz="1500">
                <a:solidFill>
                  <a:schemeClr val="accent6"/>
                </a:solidFill>
              </a:defRPr>
            </a:lvl2pPr>
            <a:lvl3pPr>
              <a:defRPr sz="1350">
                <a:solidFill>
                  <a:schemeClr val="accent6"/>
                </a:solidFill>
              </a:defRPr>
            </a:lvl3pPr>
            <a:lvl4pPr>
              <a:defRPr sz="1200">
                <a:solidFill>
                  <a:schemeClr val="accent6"/>
                </a:solidFill>
              </a:defRPr>
            </a:lvl4pPr>
            <a:lvl5pPr>
              <a:defRPr sz="1200">
                <a:solidFill>
                  <a:schemeClr val="accent6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4336" y="1367442"/>
            <a:ext cx="5730240" cy="434519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4336" y="1924612"/>
            <a:ext cx="5730240" cy="4222188"/>
          </a:xfr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  <a:lvl2pPr>
              <a:defRPr sz="1500">
                <a:solidFill>
                  <a:schemeClr val="accent6"/>
                </a:solidFill>
              </a:defRPr>
            </a:lvl2pPr>
            <a:lvl3pPr>
              <a:defRPr sz="1350">
                <a:solidFill>
                  <a:schemeClr val="accent6"/>
                </a:solidFill>
              </a:defRPr>
            </a:lvl3pPr>
            <a:lvl4pPr>
              <a:defRPr sz="1200">
                <a:solidFill>
                  <a:schemeClr val="accent6"/>
                </a:solidFill>
              </a:defRPr>
            </a:lvl4pPr>
            <a:lvl5pPr>
              <a:defRPr sz="1200">
                <a:solidFill>
                  <a:schemeClr val="accent6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89400" y="169154"/>
            <a:ext cx="11634376" cy="654576"/>
          </a:xfrm>
        </p:spPr>
        <p:txBody>
          <a:bodyPr>
            <a:normAutofit/>
          </a:bodyPr>
          <a:lstStyle>
            <a:lvl1pPr>
              <a:defRPr sz="3600" b="1" i="0" baseline="0">
                <a:solidFill>
                  <a:schemeClr val="tx1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5" hasCustomPrompt="1"/>
          </p:nvPr>
        </p:nvSpPr>
        <p:spPr>
          <a:xfrm>
            <a:off x="289400" y="823731"/>
            <a:ext cx="11634376" cy="421058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tx1"/>
                </a:solidFill>
                <a:latin typeface="+mn-lt"/>
                <a:ea typeface="Tahoma" charset="0"/>
                <a:cs typeface="Tahoma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 </a:t>
            </a: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6"/>
          </p:nvPr>
        </p:nvSpPr>
        <p:spPr>
          <a:xfrm>
            <a:off x="1251588" y="6356353"/>
            <a:ext cx="1210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7F4CE-098B-AC47-9403-6702D754860E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2654042" y="6356353"/>
            <a:ext cx="77737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289400" y="6356353"/>
            <a:ext cx="7704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ABCABC6B-F667-1540-8370-D056DC2C0FCE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409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9400" y="169154"/>
            <a:ext cx="11634376" cy="654576"/>
          </a:xfrm>
        </p:spPr>
        <p:txBody>
          <a:bodyPr>
            <a:normAutofit/>
          </a:bodyPr>
          <a:lstStyle>
            <a:lvl1pPr>
              <a:defRPr sz="3600" b="1" i="0" baseline="0">
                <a:solidFill>
                  <a:schemeClr val="tx1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5" hasCustomPrompt="1"/>
          </p:nvPr>
        </p:nvSpPr>
        <p:spPr>
          <a:xfrm>
            <a:off x="289400" y="823731"/>
            <a:ext cx="11634376" cy="340973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tx1"/>
                </a:solidFill>
                <a:latin typeface="+mn-lt"/>
                <a:ea typeface="Tahoma" charset="0"/>
                <a:cs typeface="Tahoma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 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251588" y="6356353"/>
            <a:ext cx="1210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7F4CE-098B-AC47-9403-6702D754860E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4042" y="6356353"/>
            <a:ext cx="77737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9400" y="6356353"/>
            <a:ext cx="7704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ABCABC6B-F667-1540-8370-D056DC2C0FCE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63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77585-98A7-4642-B1A7-4C7CBC4FF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A6E10-6BFF-4234-837B-BD1B6F3C0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0403A-A969-4EC7-B4D1-24BC0189DE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83516" y="6353845"/>
            <a:ext cx="2743200" cy="365125"/>
          </a:xfrm>
          <a:prstGeom prst="rect">
            <a:avLst/>
          </a:prstGeom>
        </p:spPr>
        <p:txBody>
          <a:bodyPr/>
          <a:lstStyle/>
          <a:p>
            <a:fld id="{AE5DB8C5-1F04-44FE-B5DC-B4D028B34EAC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CC0BE-C1F2-4FD5-BC88-8EEAAD15D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258" y="635384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CEAE4-4D84-483E-AF99-46DAB4A5F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0FBC8F-C76E-41A8-B9FF-85C94F183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556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6081657" y="-21511"/>
            <a:ext cx="4905488" cy="6271840"/>
          </a:xfrm>
          <a:prstGeom prst="rect">
            <a:avLst/>
          </a:prstGeom>
          <a:solidFill>
            <a:srgbClr val="F5F5F5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bg2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996518" y="224496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98796" y="224495"/>
            <a:ext cx="177620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207431" y="601887"/>
            <a:ext cx="4749676" cy="56484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860" y="856527"/>
            <a:ext cx="4120587" cy="5150734"/>
          </a:xfrm>
        </p:spPr>
        <p:txBody>
          <a:bodyPr/>
          <a:lstStyle>
            <a:lvl1pPr>
              <a:defRPr sz="1800"/>
            </a:lvl1pPr>
            <a:lvl2pPr>
              <a:defRPr sz="1650"/>
            </a:lvl2pPr>
            <a:lvl3pPr>
              <a:defRPr sz="1500"/>
            </a:lvl3pPr>
            <a:lvl4pPr>
              <a:defRPr sz="135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8" y="5724839"/>
            <a:ext cx="4658219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9777" y="2657438"/>
            <a:ext cx="4406096" cy="1463153"/>
          </a:xfrm>
        </p:spPr>
        <p:txBody>
          <a:bodyPr anchor="b">
            <a:normAutofit/>
          </a:bodyPr>
          <a:lstStyle>
            <a:lvl1pPr algn="l">
              <a:defRPr sz="21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5458" y="4136994"/>
            <a:ext cx="4398378" cy="151790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77993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/>
          <p:cNvSpPr/>
          <p:nvPr/>
        </p:nvSpPr>
        <p:spPr>
          <a:xfrm>
            <a:off x="1207431" y="601887"/>
            <a:ext cx="4749676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0279" y="693795"/>
            <a:ext cx="4479498" cy="5468112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-420369" y="-36576"/>
            <a:ext cx="13243110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2565" y="1323984"/>
            <a:ext cx="4401312" cy="146304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2842" y="2796171"/>
            <a:ext cx="4400764" cy="1519561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424242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Date Placeholder 3"/>
          <p:cNvSpPr>
            <a:spLocks noGrp="1"/>
          </p:cNvSpPr>
          <p:nvPr>
            <p:ph type="dt" sz="half" idx="10"/>
          </p:nvPr>
        </p:nvSpPr>
        <p:spPr>
          <a:xfrm>
            <a:off x="1251588" y="6356353"/>
            <a:ext cx="1210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7F4CE-098B-AC47-9403-6702D754860E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4042" y="6356353"/>
            <a:ext cx="77737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9400" y="6356353"/>
            <a:ext cx="7704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ABCABC6B-F667-1540-8370-D056DC2C0FCE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198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91326" y="1295402"/>
            <a:ext cx="9036422" cy="45372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89400" y="169154"/>
            <a:ext cx="11634376" cy="654576"/>
          </a:xfrm>
        </p:spPr>
        <p:txBody>
          <a:bodyPr>
            <a:normAutofit/>
          </a:bodyPr>
          <a:lstStyle>
            <a:lvl1pPr>
              <a:defRPr sz="3600" b="1" i="0" baseline="0">
                <a:solidFill>
                  <a:schemeClr val="tx1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5" hasCustomPrompt="1"/>
          </p:nvPr>
        </p:nvSpPr>
        <p:spPr>
          <a:xfrm>
            <a:off x="289400" y="823731"/>
            <a:ext cx="11634376" cy="340973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tx1"/>
                </a:solidFill>
                <a:latin typeface="+mn-lt"/>
                <a:ea typeface="Tahoma" charset="0"/>
                <a:cs typeface="Tahoma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 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251588" y="6356353"/>
            <a:ext cx="1210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7F4CE-098B-AC47-9403-6702D754860E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4042" y="6356353"/>
            <a:ext cx="77737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9400" y="6356353"/>
            <a:ext cx="7704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ABCABC6B-F667-1540-8370-D056DC2C0FCE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095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3" y="1030147"/>
            <a:ext cx="1979270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4396" y="1030147"/>
            <a:ext cx="7231605" cy="47803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96518" y="224496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636830" y="6040422"/>
            <a:ext cx="466953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8796" y="224495"/>
            <a:ext cx="1776208" cy="365125"/>
          </a:xfrm>
          <a:prstGeom prst="rect">
            <a:avLst/>
          </a:prstGeom>
        </p:spPr>
        <p:txBody>
          <a:bodyPr/>
          <a:lstStyle/>
          <a:p>
            <a:fld id="{FDD84730-9A28-D44A-A27A-CC381838E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90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A71EA-574D-474A-9495-5B7218598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AAAD6-0A20-41E4-A9F4-22C6119CF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38349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6C8B8-39C7-4B07-B9FA-67A37E5CFD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83516" y="6353845"/>
            <a:ext cx="2743200" cy="365125"/>
          </a:xfrm>
          <a:prstGeom prst="rect">
            <a:avLst/>
          </a:prstGeom>
        </p:spPr>
        <p:txBody>
          <a:bodyPr/>
          <a:lstStyle/>
          <a:p>
            <a:fld id="{AE5DB8C5-1F04-44FE-B5DC-B4D028B34EAC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CC456-8548-4C07-84C3-0D76CB0CA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258" y="635384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7E932-5801-4783-B235-F71ECFAAA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0FBC8F-C76E-41A8-B9FF-85C94F183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03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1D1A6-EB11-4240-92E4-9CD1F4B77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D2B38-5A21-4AA0-88DD-9C585458B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3516" y="2348917"/>
            <a:ext cx="4944610" cy="35902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191184-5A29-465D-BE62-27A3A95B4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9188" y="2348917"/>
            <a:ext cx="4944611" cy="35902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5F63A-F8BE-4B01-BE0E-CBB3772D19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83516" y="6353845"/>
            <a:ext cx="2743200" cy="365125"/>
          </a:xfrm>
          <a:prstGeom prst="rect">
            <a:avLst/>
          </a:prstGeom>
        </p:spPr>
        <p:txBody>
          <a:bodyPr/>
          <a:lstStyle/>
          <a:p>
            <a:fld id="{AE5DB8C5-1F04-44FE-B5DC-B4D028B34EAC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D3888-4CBA-4529-807F-FF4F195F6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258" y="635384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4DF94-DDD1-4A6F-938C-AD7BB0B18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0FBC8F-C76E-41A8-B9FF-85C94F183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539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491AB-16BC-4A45-BCFF-46EB95A3C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516" y="866776"/>
            <a:ext cx="10071872" cy="11298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889C8-84D5-44DE-80C8-0DD98B1B8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3516" y="2130804"/>
            <a:ext cx="4714059" cy="6343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43F6CA-666F-49C6-81A4-D0750A9D1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83516" y="2776755"/>
            <a:ext cx="4714059" cy="312070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ECE78C-2162-4135-941E-20D99E0965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30802"/>
            <a:ext cx="5183188" cy="63433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E2BC03-B5B9-455E-971F-D7BDE54B62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76755"/>
            <a:ext cx="5180012" cy="31207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0FD605-6B88-44A8-A4B1-91EB5065FE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83516" y="6353845"/>
            <a:ext cx="2743200" cy="365125"/>
          </a:xfrm>
          <a:prstGeom prst="rect">
            <a:avLst/>
          </a:prstGeom>
        </p:spPr>
        <p:txBody>
          <a:bodyPr/>
          <a:lstStyle/>
          <a:p>
            <a:fld id="{AE5DB8C5-1F04-44FE-B5DC-B4D028B34EAC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A6B543-2896-4C02-85ED-4452B90B3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258" y="635384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F67A68-4759-4010-936E-534E46072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0FBC8F-C76E-41A8-B9FF-85C94F183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03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885F7-8A35-4707-BC45-370D18B08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12D0E7-F211-40E4-978A-A4921C2A20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83516" y="6353845"/>
            <a:ext cx="2743200" cy="365125"/>
          </a:xfrm>
          <a:prstGeom prst="rect">
            <a:avLst/>
          </a:prstGeom>
        </p:spPr>
        <p:txBody>
          <a:bodyPr/>
          <a:lstStyle/>
          <a:p>
            <a:fld id="{AE5DB8C5-1F04-44FE-B5DC-B4D028B34EAC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0950B3-9FC3-49C6-8DDA-0C2422F12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258" y="635384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D0C7CC-A016-4D44-8F59-3B6E1BE68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0FBC8F-C76E-41A8-B9FF-85C94F183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620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BF0D8E-74A0-4266-9661-2D1BF88E8E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83516" y="6353845"/>
            <a:ext cx="2743200" cy="365125"/>
          </a:xfrm>
          <a:prstGeom prst="rect">
            <a:avLst/>
          </a:prstGeom>
        </p:spPr>
        <p:txBody>
          <a:bodyPr/>
          <a:lstStyle/>
          <a:p>
            <a:fld id="{AE5DB8C5-1F04-44FE-B5DC-B4D028B34EAC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DA4D65-3140-46DF-8262-0BB2AF339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258" y="635384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399C6-DDA1-4957-87F7-1B186744E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0FBC8F-C76E-41A8-B9FF-85C94F183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19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A9587-55FE-4F82-A586-1CB145F0B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516" y="987424"/>
            <a:ext cx="3488509" cy="123565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3B660-85C5-4C17-804C-EBB833857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375D0F-6943-4132-A580-FAC6DE52B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83516" y="2550194"/>
            <a:ext cx="3488509" cy="33187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C298F-5BB0-41AA-9CC2-9D612CD57A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83516" y="6353845"/>
            <a:ext cx="2743200" cy="365125"/>
          </a:xfrm>
          <a:prstGeom prst="rect">
            <a:avLst/>
          </a:prstGeom>
        </p:spPr>
        <p:txBody>
          <a:bodyPr/>
          <a:lstStyle/>
          <a:p>
            <a:fld id="{AE5DB8C5-1F04-44FE-B5DC-B4D028B34EAC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FEE02-99A9-4B63-BEF1-D1518B172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258" y="635384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E125D3-A013-4E71-B0A9-0B9A7DABB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0FBC8F-C76E-41A8-B9FF-85C94F183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9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29BCF-5C28-4254-8DB7-7A45AD854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516" y="987424"/>
            <a:ext cx="3488509" cy="134471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D9DD18-4E73-4BED-AFF6-DB696C9FBA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51A2F4-CCCB-4B65-8F5A-12C342859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83516" y="2466362"/>
            <a:ext cx="3488509" cy="33946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E8FD5-7E85-4234-937A-4AE7438135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83516" y="6353845"/>
            <a:ext cx="2743200" cy="365125"/>
          </a:xfrm>
          <a:prstGeom prst="rect">
            <a:avLst/>
          </a:prstGeom>
        </p:spPr>
        <p:txBody>
          <a:bodyPr/>
          <a:lstStyle/>
          <a:p>
            <a:fld id="{AE5DB8C5-1F04-44FE-B5DC-B4D028B34EAC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02B1C-7154-4939-901F-4D085997B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258" y="635384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A694C-D6FD-4E00-AD7C-489C8D91A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0FBC8F-C76E-41A8-B9FF-85C94F183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2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4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CD5D7F5-562B-42D3-885E-8C579833BD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99" b="24357"/>
          <a:stretch/>
        </p:blipFill>
        <p:spPr>
          <a:xfrm>
            <a:off x="9873842" y="0"/>
            <a:ext cx="2310468" cy="553673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A9B363-9618-4ACB-8C04-E8FB2460B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516" y="918799"/>
            <a:ext cx="100702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32510-E31C-4FFD-8956-5D8A0097F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3516" y="2368799"/>
            <a:ext cx="10070284" cy="357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1B0355-FBC1-467A-91E3-ED4B84152397}"/>
              </a:ext>
            </a:extLst>
          </p:cNvPr>
          <p:cNvSpPr/>
          <p:nvPr userDrawn="1"/>
        </p:nvSpPr>
        <p:spPr>
          <a:xfrm>
            <a:off x="0" y="553673"/>
            <a:ext cx="12192000" cy="127364"/>
          </a:xfrm>
          <a:prstGeom prst="rect">
            <a:avLst/>
          </a:prstGeom>
          <a:solidFill>
            <a:srgbClr val="DA25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23D8C5-92EF-49CA-A0BA-8BFA142E4B9F}"/>
              </a:ext>
            </a:extLst>
          </p:cNvPr>
          <p:cNvSpPr/>
          <p:nvPr userDrawn="1"/>
        </p:nvSpPr>
        <p:spPr>
          <a:xfrm>
            <a:off x="-983" y="680906"/>
            <a:ext cx="12192000" cy="127364"/>
          </a:xfrm>
          <a:prstGeom prst="rect">
            <a:avLst/>
          </a:prstGeom>
          <a:solidFill>
            <a:srgbClr val="FC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C10E35-CC2A-4772-A087-CE039A41659A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32" y="85069"/>
            <a:ext cx="1191936" cy="119193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55E8507-269D-4829-A125-44E0FC450222}"/>
              </a:ext>
            </a:extLst>
          </p:cNvPr>
          <p:cNvSpPr/>
          <p:nvPr userDrawn="1"/>
        </p:nvSpPr>
        <p:spPr>
          <a:xfrm>
            <a:off x="983" y="6175434"/>
            <a:ext cx="12192000" cy="127364"/>
          </a:xfrm>
          <a:prstGeom prst="rect">
            <a:avLst/>
          </a:prstGeom>
          <a:solidFill>
            <a:srgbClr val="DA25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B39EB9-3CB9-4F16-8413-E8A10EA21E70}"/>
              </a:ext>
            </a:extLst>
          </p:cNvPr>
          <p:cNvSpPr/>
          <p:nvPr userDrawn="1"/>
        </p:nvSpPr>
        <p:spPr>
          <a:xfrm>
            <a:off x="0" y="6050997"/>
            <a:ext cx="12192000" cy="127364"/>
          </a:xfrm>
          <a:prstGeom prst="rect">
            <a:avLst/>
          </a:prstGeom>
          <a:solidFill>
            <a:srgbClr val="FC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28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99" y="235565"/>
            <a:ext cx="4179388" cy="60263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100" y="1078994"/>
            <a:ext cx="11382164" cy="4753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594560" y="6365877"/>
            <a:ext cx="1168704" cy="355600"/>
          </a:xfrm>
          <a:prstGeom prst="rect">
            <a:avLst/>
          </a:prstGeom>
        </p:spPr>
      </p:pic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391324" y="6356353"/>
            <a:ext cx="1210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7F4CE-098B-AC47-9403-6702D754860E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0605" y="6356353"/>
            <a:ext cx="7094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99" y="6356353"/>
            <a:ext cx="7704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ABC6B-F667-1540-8370-D056DC2C0F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94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dt="0"/>
  <p:txStyles>
    <p:titleStyle>
      <a:lvl1pPr algn="l" defTabSz="685800" rtl="0" eaLnBrk="1" latinLnBrk="0" hangingPunct="1">
        <a:spcBef>
          <a:spcPct val="0"/>
        </a:spcBef>
        <a:buNone/>
        <a:defRPr sz="3000" b="1" i="0" kern="1200" baseline="0">
          <a:solidFill>
            <a:schemeClr val="accent1"/>
          </a:solidFill>
          <a:latin typeface="Century Gothic" charset="0"/>
          <a:ea typeface="Century Gothic" charset="0"/>
          <a:cs typeface="Century Gothic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05740" algn="l" defTabSz="685800" rtl="0" eaLnBrk="1" latinLnBrk="0" hangingPunct="1">
        <a:spcBef>
          <a:spcPct val="20000"/>
        </a:spcBef>
        <a:buClr>
          <a:schemeClr val="accent1"/>
        </a:buClr>
        <a:buSzPct val="120000"/>
        <a:buFont typeface="Arial" charset="0"/>
        <a:buChar char="•"/>
        <a:defRPr sz="1800" b="0" i="0" kern="1200">
          <a:solidFill>
            <a:schemeClr val="accent6"/>
          </a:solidFill>
          <a:latin typeface="Century Gothic" charset="0"/>
          <a:ea typeface="Century Gothic" charset="0"/>
          <a:cs typeface="Century Gothic" charset="0"/>
        </a:defRPr>
      </a:lvl1pPr>
      <a:lvl2pPr marL="480060" indent="-205740" algn="l" defTabSz="685800" rtl="0" eaLnBrk="1" latinLnBrk="0" hangingPunct="1">
        <a:spcBef>
          <a:spcPct val="20000"/>
        </a:spcBef>
        <a:buClr>
          <a:schemeClr val="accent1"/>
        </a:buClr>
        <a:buSzPct val="100000"/>
        <a:buFont typeface="Courier New" charset="0"/>
        <a:buChar char="o"/>
        <a:defRPr sz="1650" b="0" i="0" kern="1200">
          <a:solidFill>
            <a:schemeClr val="accent6"/>
          </a:solidFill>
          <a:latin typeface="Century Gothic" charset="0"/>
          <a:ea typeface="Century Gothic" charset="0"/>
          <a:cs typeface="Century Gothic" charset="0"/>
        </a:defRPr>
      </a:lvl2pPr>
      <a:lvl3pPr marL="685800" indent="-171450" algn="l" defTabSz="685800" rtl="0" eaLnBrk="1" latinLnBrk="0" hangingPunct="1">
        <a:spcBef>
          <a:spcPct val="20000"/>
        </a:spcBef>
        <a:buClr>
          <a:schemeClr val="accent1"/>
        </a:buClr>
        <a:buSzPct val="70000"/>
        <a:buFont typeface="Wingdings" charset="2"/>
        <a:buChar char="q"/>
        <a:defRPr sz="1500" b="0" i="0" kern="1200">
          <a:solidFill>
            <a:schemeClr val="accent6"/>
          </a:solidFill>
          <a:latin typeface="Century Gothic" charset="0"/>
          <a:ea typeface="Century Gothic" charset="0"/>
          <a:cs typeface="Century Gothic" charset="0"/>
        </a:defRPr>
      </a:lvl3pPr>
      <a:lvl4pPr marL="843534" indent="-171450" algn="l" defTabSz="6858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§"/>
        <a:defRPr sz="1350" b="0" i="0" kern="1200">
          <a:solidFill>
            <a:schemeClr val="accent6"/>
          </a:solidFill>
          <a:latin typeface="Century Gothic" charset="0"/>
          <a:ea typeface="Century Gothic" charset="0"/>
          <a:cs typeface="Century Gothic" charset="0"/>
        </a:defRPr>
      </a:lvl4pPr>
      <a:lvl5pPr marL="994410" indent="-171450" algn="l" defTabSz="685800" rtl="0" eaLnBrk="1" latinLnBrk="0" hangingPunct="1">
        <a:spcBef>
          <a:spcPct val="20000"/>
        </a:spcBef>
        <a:buClr>
          <a:schemeClr val="accent1"/>
        </a:buClr>
        <a:buSzPct val="100000"/>
        <a:buFont typeface="Arial" charset="0"/>
        <a:buChar char="•"/>
        <a:defRPr sz="1200" b="0" i="0" kern="1200" baseline="0">
          <a:solidFill>
            <a:schemeClr val="accent6"/>
          </a:solidFill>
          <a:latin typeface="Century Gothic" charset="0"/>
          <a:ea typeface="Century Gothic" charset="0"/>
          <a:cs typeface="Century Gothic" charset="0"/>
        </a:defRPr>
      </a:lvl5pPr>
      <a:lvl6pPr marL="1138428" indent="-171450" algn="l" defTabSz="6858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050" kern="1200">
          <a:solidFill>
            <a:schemeClr val="tx2"/>
          </a:solidFill>
          <a:latin typeface="+mn-lt"/>
          <a:ea typeface="+mn-ea"/>
          <a:cs typeface="+mn-cs"/>
        </a:defRPr>
      </a:lvl6pPr>
      <a:lvl7pPr marL="1289304" indent="-171450" algn="l" defTabSz="6858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050" kern="1200">
          <a:solidFill>
            <a:schemeClr val="tx2"/>
          </a:solidFill>
          <a:latin typeface="+mn-lt"/>
          <a:ea typeface="+mn-ea"/>
          <a:cs typeface="+mn-cs"/>
        </a:defRPr>
      </a:lvl7pPr>
      <a:lvl8pPr marL="1440180" indent="-171450" algn="l" defTabSz="6858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050" kern="1200">
          <a:solidFill>
            <a:schemeClr val="tx2"/>
          </a:solidFill>
          <a:latin typeface="+mn-lt"/>
          <a:ea typeface="+mn-ea"/>
          <a:cs typeface="+mn-cs"/>
        </a:defRPr>
      </a:lvl8pPr>
      <a:lvl9pPr marL="1591056" indent="-171450" algn="l" defTabSz="6858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05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4" Type="http://schemas.openxmlformats.org/officeDocument/2006/relationships/hyperlink" Target="mailto:careers@improving.com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tiff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tiff"/><Relationship Id="rId11" Type="http://schemas.openxmlformats.org/officeDocument/2006/relationships/image" Target="../media/image23.tiff"/><Relationship Id="rId5" Type="http://schemas.openxmlformats.org/officeDocument/2006/relationships/image" Target="../media/image17.tiff"/><Relationship Id="rId10" Type="http://schemas.openxmlformats.org/officeDocument/2006/relationships/image" Target="../media/image22.tiff"/><Relationship Id="rId4" Type="http://schemas.openxmlformats.org/officeDocument/2006/relationships/image" Target="../media/image16.tiff"/><Relationship Id="rId9" Type="http://schemas.openxmlformats.org/officeDocument/2006/relationships/image" Target="../media/image21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A432DC3-3D32-4E39-9733-B97A9C560D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251" y="1048784"/>
            <a:ext cx="7659498" cy="49953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054634-0899-41A2-BA31-A1130359587E}"/>
              </a:ext>
            </a:extLst>
          </p:cNvPr>
          <p:cNvSpPr txBox="1"/>
          <p:nvPr/>
        </p:nvSpPr>
        <p:spPr>
          <a:xfrm>
            <a:off x="2912203" y="1442907"/>
            <a:ext cx="7659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WELCOME TO</a:t>
            </a:r>
          </a:p>
        </p:txBody>
      </p:sp>
    </p:spTree>
    <p:extLst>
      <p:ext uri="{BB962C8B-B14F-4D97-AF65-F5344CB8AC3E}">
        <p14:creationId xmlns:p14="http://schemas.microsoft.com/office/powerpoint/2010/main" val="2761159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5F62D-A3F5-4E18-ADB9-1A8BD4D0B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FOOD &amp; LOCATION SPONSOR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94EF9E-73CE-49F7-96C9-D72EE6EDD2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391" y="2634143"/>
            <a:ext cx="9117306" cy="3039102"/>
          </a:xfrm>
        </p:spPr>
      </p:pic>
    </p:spTree>
    <p:extLst>
      <p:ext uri="{BB962C8B-B14F-4D97-AF65-F5344CB8AC3E}">
        <p14:creationId xmlns:p14="http://schemas.microsoft.com/office/powerpoint/2010/main" val="158212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393" y="451868"/>
            <a:ext cx="11034094" cy="712745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Open Positions in Columbus, OH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3126" y="1549605"/>
            <a:ext cx="4279813" cy="851644"/>
          </a:xfrm>
        </p:spPr>
        <p:txBody>
          <a:bodyPr>
            <a:noAutofit/>
          </a:bodyPr>
          <a:lstStyle/>
          <a:p>
            <a:pPr algn="l"/>
            <a:r>
              <a:rPr lang="en-US" sz="2400" b="1" dirty="0"/>
              <a:t>Sr. Full Stack Developers</a:t>
            </a:r>
          </a:p>
          <a:p>
            <a:pPr algn="l"/>
            <a:r>
              <a:rPr lang="en-US" sz="1400" dirty="0"/>
              <a:t>- Java, Spring Boot, React, Microservices, AWS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766" y="4708459"/>
            <a:ext cx="3385132" cy="2615784"/>
          </a:xfrm>
          <a:prstGeom prst="rect">
            <a:avLst/>
          </a:prstGeom>
        </p:spPr>
      </p:pic>
      <p:sp>
        <p:nvSpPr>
          <p:cNvPr id="15" name="Text Placeholder 2"/>
          <p:cNvSpPr txBox="1">
            <a:spLocks/>
          </p:cNvSpPr>
          <p:nvPr/>
        </p:nvSpPr>
        <p:spPr>
          <a:xfrm>
            <a:off x="1283126" y="2319995"/>
            <a:ext cx="4368668" cy="4433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20000"/>
              <a:buFont typeface="Arial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Century Gothic" charset="0"/>
                <a:cs typeface="Century Gothic" charset="0"/>
              </a:defRPr>
            </a:lvl1pPr>
            <a:lvl2pPr marL="3429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Courier New" charset="0"/>
              <a:buNone/>
              <a:defRPr sz="13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858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0287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None/>
              <a:defRPr sz="10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3716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 sz="1050" b="0" i="0" kern="1200" baseline="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  <a:lvl6pPr marL="17145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5596"/>
              </a:buClr>
              <a:buSzPct val="120000"/>
              <a:buFont typeface="Arial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/>
              </a:rPr>
              <a:t>React Developers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83525" y="1504855"/>
            <a:ext cx="547261" cy="553200"/>
            <a:chOff x="1648580" y="486170"/>
            <a:chExt cx="854439" cy="863712"/>
          </a:xfrm>
        </p:grpSpPr>
        <p:sp>
          <p:nvSpPr>
            <p:cNvPr id="20" name="Oval 19"/>
            <p:cNvSpPr/>
            <p:nvPr/>
          </p:nvSpPr>
          <p:spPr>
            <a:xfrm>
              <a:off x="1648580" y="486170"/>
              <a:ext cx="854439" cy="854439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/>
                <a:ea typeface="+mn-ea"/>
                <a:cs typeface="+mn-c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32294" y="532978"/>
              <a:ext cx="479685" cy="816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EFFFF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98423" y="2216079"/>
            <a:ext cx="547261" cy="553200"/>
            <a:chOff x="1648580" y="486170"/>
            <a:chExt cx="854439" cy="863712"/>
          </a:xfrm>
        </p:grpSpPr>
        <p:sp>
          <p:nvSpPr>
            <p:cNvPr id="23" name="Oval 22"/>
            <p:cNvSpPr/>
            <p:nvPr/>
          </p:nvSpPr>
          <p:spPr>
            <a:xfrm>
              <a:off x="1648580" y="486170"/>
              <a:ext cx="854439" cy="854439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/>
                <a:ea typeface="+mn-ea"/>
                <a:cs typeface="+mn-c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32294" y="532978"/>
              <a:ext cx="479685" cy="816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EFFFF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03266" y="2911842"/>
            <a:ext cx="547261" cy="553200"/>
            <a:chOff x="1648580" y="486170"/>
            <a:chExt cx="854439" cy="863712"/>
          </a:xfrm>
        </p:grpSpPr>
        <p:sp>
          <p:nvSpPr>
            <p:cNvPr id="26" name="Oval 25"/>
            <p:cNvSpPr/>
            <p:nvPr/>
          </p:nvSpPr>
          <p:spPr>
            <a:xfrm>
              <a:off x="1648580" y="486170"/>
              <a:ext cx="854439" cy="854439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/>
                <a:ea typeface="+mn-ea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32294" y="532978"/>
              <a:ext cx="479685" cy="816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EFFFF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3</a:t>
              </a:r>
            </a:p>
          </p:txBody>
        </p:sp>
      </p:grpSp>
      <p:sp>
        <p:nvSpPr>
          <p:cNvPr id="28" name="Text Placeholder 2"/>
          <p:cNvSpPr txBox="1">
            <a:spLocks/>
          </p:cNvSpPr>
          <p:nvPr/>
        </p:nvSpPr>
        <p:spPr>
          <a:xfrm>
            <a:off x="1180506" y="2827979"/>
            <a:ext cx="4159891" cy="8795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20000"/>
              <a:buFont typeface="Arial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Century Gothic" charset="0"/>
                <a:cs typeface="Century Gothic" charset="0"/>
              </a:defRPr>
            </a:lvl1pPr>
            <a:lvl2pPr marL="3429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Courier New" charset="0"/>
              <a:buNone/>
              <a:defRPr sz="13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858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0287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None/>
              <a:defRPr sz="10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3716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 sz="1050" b="0" i="0" kern="1200" baseline="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  <a:lvl6pPr marL="17145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5596"/>
              </a:buClr>
              <a:buSzPct val="120000"/>
              <a:buFont typeface="Arial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/>
              </a:rPr>
              <a:t> Sr. Business Analyst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5596"/>
              </a:buClr>
              <a:buSzPct val="120000"/>
              <a:buFont typeface="Arial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/>
              </a:rPr>
              <a:t> - Oracle Financial is a must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5596"/>
              </a:buClr>
              <a:buSzPct val="120000"/>
              <a:buFont typeface="Arial" charset="0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30" name="Text Placeholder 2"/>
          <p:cNvSpPr txBox="1">
            <a:spLocks/>
          </p:cNvSpPr>
          <p:nvPr/>
        </p:nvSpPr>
        <p:spPr>
          <a:xfrm>
            <a:off x="6862504" y="3015758"/>
            <a:ext cx="5194932" cy="4433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ctr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20000"/>
              <a:buFont typeface="Arial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Century Gothic" charset="0"/>
                <a:cs typeface="Century Gothic" charset="0"/>
              </a:defRPr>
            </a:lvl1pPr>
            <a:lvl2pPr marL="3429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Courier New" charset="0"/>
              <a:buNone/>
              <a:defRPr sz="13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858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0287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None/>
              <a:defRPr sz="10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3716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 sz="1050" b="0" i="0" kern="1200" baseline="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  <a:lvl6pPr marL="17145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5596"/>
              </a:buClr>
              <a:buSzPct val="120000"/>
              <a:buFont typeface="Arial" charset="0"/>
              <a:buNone/>
              <a:tabLst/>
              <a:defRPr/>
            </a:pPr>
            <a:endParaRPr kumimoji="0" lang="en-US" sz="35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03265" y="3647952"/>
            <a:ext cx="547261" cy="553200"/>
            <a:chOff x="1648580" y="486170"/>
            <a:chExt cx="854439" cy="863712"/>
          </a:xfrm>
        </p:grpSpPr>
        <p:sp>
          <p:nvSpPr>
            <p:cNvPr id="33" name="Oval 32"/>
            <p:cNvSpPr/>
            <p:nvPr/>
          </p:nvSpPr>
          <p:spPr>
            <a:xfrm>
              <a:off x="1648580" y="486170"/>
              <a:ext cx="854439" cy="854439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/>
                <a:ea typeface="+mn-ea"/>
                <a:cs typeface="+mn-cs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832294" y="532978"/>
              <a:ext cx="479685" cy="816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EFFFF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35" name="Text Placeholder 2"/>
          <p:cNvSpPr txBox="1">
            <a:spLocks/>
          </p:cNvSpPr>
          <p:nvPr/>
        </p:nvSpPr>
        <p:spPr>
          <a:xfrm>
            <a:off x="1023324" y="4501590"/>
            <a:ext cx="4159891" cy="4433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20000"/>
              <a:buFont typeface="Arial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Century Gothic" charset="0"/>
                <a:cs typeface="Century Gothic" charset="0"/>
              </a:defRPr>
            </a:lvl1pPr>
            <a:lvl2pPr marL="3429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Courier New" charset="0"/>
              <a:buNone/>
              <a:defRPr sz="13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858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0287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None/>
              <a:defRPr sz="10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3716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 sz="1050" b="0" i="0" kern="1200" baseline="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  <a:lvl6pPr marL="17145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5596"/>
              </a:buClr>
              <a:buSzPct val="120000"/>
              <a:buFont typeface="Arial" charset="0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6106614" y="1441839"/>
            <a:ext cx="547261" cy="553200"/>
            <a:chOff x="1648580" y="486170"/>
            <a:chExt cx="854439" cy="863712"/>
          </a:xfrm>
        </p:grpSpPr>
        <p:sp>
          <p:nvSpPr>
            <p:cNvPr id="37" name="Oval 36"/>
            <p:cNvSpPr/>
            <p:nvPr/>
          </p:nvSpPr>
          <p:spPr>
            <a:xfrm>
              <a:off x="1648580" y="486170"/>
              <a:ext cx="854439" cy="854439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/>
                <a:ea typeface="+mn-ea"/>
                <a:cs typeface="+mn-c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832294" y="532978"/>
              <a:ext cx="479685" cy="816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EFFFF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39" name="Text Placeholder 2"/>
          <p:cNvSpPr txBox="1">
            <a:spLocks/>
          </p:cNvSpPr>
          <p:nvPr/>
        </p:nvSpPr>
        <p:spPr>
          <a:xfrm>
            <a:off x="6806214" y="2303433"/>
            <a:ext cx="5385786" cy="5995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20000"/>
              <a:buFont typeface="Arial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Century Gothic" charset="0"/>
                <a:cs typeface="Century Gothic" charset="0"/>
              </a:defRPr>
            </a:lvl1pPr>
            <a:lvl2pPr marL="3429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Courier New" charset="0"/>
              <a:buNone/>
              <a:defRPr sz="13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858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0287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None/>
              <a:defRPr sz="10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3716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 sz="1050" b="0" i="0" kern="1200" baseline="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  <a:lvl6pPr marL="17145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5596"/>
              </a:buClr>
              <a:buSzPct val="120000"/>
              <a:buFont typeface="Arial" charset="0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6106614" y="2258683"/>
            <a:ext cx="547261" cy="553200"/>
            <a:chOff x="1648580" y="486170"/>
            <a:chExt cx="854439" cy="863712"/>
          </a:xfrm>
        </p:grpSpPr>
        <p:sp>
          <p:nvSpPr>
            <p:cNvPr id="41" name="Oval 40"/>
            <p:cNvSpPr/>
            <p:nvPr/>
          </p:nvSpPr>
          <p:spPr>
            <a:xfrm>
              <a:off x="1648580" y="486170"/>
              <a:ext cx="854439" cy="854439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/>
                <a:ea typeface="+mn-ea"/>
                <a:cs typeface="+mn-cs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832294" y="532978"/>
              <a:ext cx="479685" cy="816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EFFFF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6</a:t>
              </a:r>
            </a:p>
          </p:txBody>
        </p:sp>
      </p:grpSp>
      <p:sp>
        <p:nvSpPr>
          <p:cNvPr id="43" name="Text Placeholder 2"/>
          <p:cNvSpPr txBox="1">
            <a:spLocks/>
          </p:cNvSpPr>
          <p:nvPr/>
        </p:nvSpPr>
        <p:spPr>
          <a:xfrm>
            <a:off x="6806214" y="2318264"/>
            <a:ext cx="4279813" cy="4876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20000"/>
              <a:buFont typeface="Arial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Century Gothic" charset="0"/>
                <a:cs typeface="Century Gothic" charset="0"/>
              </a:defRPr>
            </a:lvl1pPr>
            <a:lvl2pPr marL="3429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Courier New" charset="0"/>
              <a:buNone/>
              <a:defRPr sz="13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858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0287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None/>
              <a:defRPr sz="10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3716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 sz="1050" b="0" i="0" kern="1200" baseline="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  <a:lvl6pPr marL="17145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5596"/>
              </a:buClr>
              <a:buSzPct val="120000"/>
              <a:buFont typeface="Arial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/>
              </a:rPr>
              <a:t>Drupal Developer 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6106614" y="2964643"/>
            <a:ext cx="547261" cy="553200"/>
            <a:chOff x="1648580" y="486170"/>
            <a:chExt cx="854439" cy="863712"/>
          </a:xfrm>
        </p:grpSpPr>
        <p:sp>
          <p:nvSpPr>
            <p:cNvPr id="45" name="Oval 44"/>
            <p:cNvSpPr/>
            <p:nvPr/>
          </p:nvSpPr>
          <p:spPr>
            <a:xfrm>
              <a:off x="1648580" y="486170"/>
              <a:ext cx="854439" cy="854439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/>
                <a:ea typeface="+mn-ea"/>
                <a:cs typeface="+mn-cs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832294" y="532978"/>
              <a:ext cx="479685" cy="816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EFFFF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7</a:t>
              </a:r>
            </a:p>
          </p:txBody>
        </p:sp>
      </p:grpSp>
      <p:sp>
        <p:nvSpPr>
          <p:cNvPr id="47" name="Text Placeholder 2"/>
          <p:cNvSpPr txBox="1">
            <a:spLocks/>
          </p:cNvSpPr>
          <p:nvPr/>
        </p:nvSpPr>
        <p:spPr>
          <a:xfrm>
            <a:off x="1283126" y="3707532"/>
            <a:ext cx="4279813" cy="71917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0" indent="0" algn="ctr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20000"/>
              <a:buFont typeface="Arial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Century Gothic" charset="0"/>
                <a:cs typeface="Century Gothic" charset="0"/>
              </a:defRPr>
            </a:lvl1pPr>
            <a:lvl2pPr marL="3429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Courier New" charset="0"/>
              <a:buNone/>
              <a:defRPr sz="13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858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0287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None/>
              <a:defRPr sz="10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3716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 sz="1050" b="0" i="0" kern="1200" baseline="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  <a:lvl6pPr marL="17145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5596"/>
              </a:buClr>
              <a:buSzPct val="120000"/>
              <a:buFont typeface="Arial" charset="0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/>
              </a:rPr>
              <a:t>Senior Automation Developer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5596"/>
              </a:buClr>
              <a:buSzPct val="120000"/>
              <a:buFont typeface="Arial" charset="0"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/>
              </a:rPr>
              <a:t>- Ruby, Cucumber</a:t>
            </a:r>
          </a:p>
        </p:txBody>
      </p:sp>
      <p:sp>
        <p:nvSpPr>
          <p:cNvPr id="59" name="Text Placeholder 2"/>
          <p:cNvSpPr txBox="1">
            <a:spLocks/>
          </p:cNvSpPr>
          <p:nvPr/>
        </p:nvSpPr>
        <p:spPr>
          <a:xfrm>
            <a:off x="402764" y="5864518"/>
            <a:ext cx="5040252" cy="4600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20000"/>
              <a:buFont typeface="Arial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Century Gothic" charset="0"/>
                <a:cs typeface="Century Gothic" charset="0"/>
              </a:defRPr>
            </a:lvl1pPr>
            <a:lvl2pPr marL="3429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Courier New" charset="0"/>
              <a:buNone/>
              <a:defRPr sz="13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858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0287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None/>
              <a:defRPr sz="10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3716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 sz="1050" b="0" i="0" kern="1200" baseline="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  <a:lvl6pPr marL="17145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5596"/>
              </a:buClr>
              <a:buSzPct val="120000"/>
              <a:buFont typeface="Arial" charset="0"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60" name="Text Placeholder 2"/>
          <p:cNvSpPr txBox="1">
            <a:spLocks/>
          </p:cNvSpPr>
          <p:nvPr/>
        </p:nvSpPr>
        <p:spPr>
          <a:xfrm>
            <a:off x="402764" y="6220277"/>
            <a:ext cx="5040252" cy="4600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20000"/>
              <a:buFont typeface="Arial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Century Gothic" charset="0"/>
                <a:cs typeface="Century Gothic" charset="0"/>
              </a:defRPr>
            </a:lvl1pPr>
            <a:lvl2pPr marL="3429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Courier New" charset="0"/>
              <a:buNone/>
              <a:defRPr sz="13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858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0287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None/>
              <a:defRPr sz="10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3716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 sz="1050" b="0" i="0" kern="1200" baseline="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  <a:lvl6pPr marL="17145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5596"/>
              </a:buClr>
              <a:buSzPct val="120000"/>
              <a:buFont typeface="Arial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61" name="Text Placeholder 2"/>
          <p:cNvSpPr txBox="1">
            <a:spLocks/>
          </p:cNvSpPr>
          <p:nvPr/>
        </p:nvSpPr>
        <p:spPr>
          <a:xfrm>
            <a:off x="6770462" y="1420741"/>
            <a:ext cx="5490366" cy="6913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20000"/>
              <a:buFont typeface="Arial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Century Gothic" charset="0"/>
                <a:cs typeface="Century Gothic" charset="0"/>
              </a:defRPr>
            </a:lvl1pPr>
            <a:lvl2pPr marL="3429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Courier New" charset="0"/>
              <a:buNone/>
              <a:defRPr sz="13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858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0287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None/>
              <a:defRPr sz="10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3716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 sz="1050" b="0" i="0" kern="1200" baseline="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  <a:lvl6pPr marL="17145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5596"/>
              </a:buClr>
              <a:buSzPct val="120000"/>
              <a:buFont typeface="Arial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/>
              </a:rPr>
              <a:t>Senior Front End Developer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5596"/>
              </a:buClr>
              <a:buSzPct val="120000"/>
              <a:buFont typeface="Arial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/>
              </a:rPr>
              <a:t>– Angular, React, Node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/>
              </a:rPr>
              <a:t>js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A930038A-6AF7-4A14-BD92-519DD133F3CC}"/>
              </a:ext>
            </a:extLst>
          </p:cNvPr>
          <p:cNvSpPr txBox="1">
            <a:spLocks/>
          </p:cNvSpPr>
          <p:nvPr/>
        </p:nvSpPr>
        <p:spPr>
          <a:xfrm>
            <a:off x="6770462" y="2999709"/>
            <a:ext cx="4415001" cy="4876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20000"/>
              <a:buFont typeface="Arial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Century Gothic" charset="0"/>
                <a:cs typeface="Century Gothic" charset="0"/>
              </a:defRPr>
            </a:lvl1pPr>
            <a:lvl2pPr marL="3429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Courier New" charset="0"/>
              <a:buNone/>
              <a:defRPr sz="13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858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0287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None/>
              <a:defRPr sz="10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3716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 sz="1050" b="0" i="0" kern="1200" baseline="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  <a:lvl6pPr marL="17145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5596"/>
              </a:buClr>
              <a:buSzPct val="120000"/>
              <a:buFont typeface="Arial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/>
              </a:rPr>
              <a:t>Lead Automated Tester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D5C4128-A5E0-D547-829C-B37AA875F88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0" y="342900"/>
            <a:ext cx="110617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303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393" y="451868"/>
            <a:ext cx="11034094" cy="712745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Upcoming Training in Columbus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3126" y="1549606"/>
            <a:ext cx="10166752" cy="487680"/>
          </a:xfrm>
        </p:spPr>
        <p:txBody>
          <a:bodyPr>
            <a:noAutofit/>
          </a:bodyPr>
          <a:lstStyle/>
          <a:p>
            <a:pPr algn="l"/>
            <a:r>
              <a:rPr lang="en-US" sz="2400" b="1" dirty="0"/>
              <a:t>Professional Scrum Master </a:t>
            </a:r>
          </a:p>
          <a:p>
            <a:pPr algn="l"/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766" y="4708459"/>
            <a:ext cx="3385132" cy="2615784"/>
          </a:xfrm>
          <a:prstGeom prst="rect">
            <a:avLst/>
          </a:prstGeom>
        </p:spPr>
      </p:pic>
      <p:sp>
        <p:nvSpPr>
          <p:cNvPr id="15" name="Text Placeholder 2"/>
          <p:cNvSpPr txBox="1">
            <a:spLocks/>
          </p:cNvSpPr>
          <p:nvPr/>
        </p:nvSpPr>
        <p:spPr>
          <a:xfrm>
            <a:off x="1248361" y="2288337"/>
            <a:ext cx="9237422" cy="4433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20000"/>
              <a:buFont typeface="Arial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Century Gothic" charset="0"/>
                <a:cs typeface="Century Gothic" charset="0"/>
              </a:defRPr>
            </a:lvl1pPr>
            <a:lvl2pPr marL="3429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Courier New" charset="0"/>
              <a:buNone/>
              <a:defRPr sz="13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858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0287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None/>
              <a:defRPr sz="10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3716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 sz="1050" b="0" i="0" kern="1200" baseline="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  <a:lvl6pPr marL="17145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5596"/>
              </a:buClr>
              <a:buSzPct val="120000"/>
              <a:buFont typeface="Arial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/>
              </a:rPr>
              <a:t>Professional Scrum Product Owner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28" name="Text Placeholder 2"/>
          <p:cNvSpPr txBox="1">
            <a:spLocks/>
          </p:cNvSpPr>
          <p:nvPr/>
        </p:nvSpPr>
        <p:spPr>
          <a:xfrm>
            <a:off x="1248361" y="2981759"/>
            <a:ext cx="9237422" cy="4433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20000"/>
              <a:buFont typeface="Arial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Century Gothic" charset="0"/>
                <a:cs typeface="Century Gothic" charset="0"/>
              </a:defRPr>
            </a:lvl1pPr>
            <a:lvl2pPr marL="3429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Courier New" charset="0"/>
              <a:buNone/>
              <a:defRPr sz="13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858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0287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None/>
              <a:defRPr sz="10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3716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 sz="1050" b="0" i="0" kern="1200" baseline="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  <a:lvl6pPr marL="17145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5596"/>
              </a:buClr>
              <a:buSzPct val="120000"/>
              <a:buFont typeface="Arial" charset="0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30" name="Text Placeholder 2"/>
          <p:cNvSpPr txBox="1">
            <a:spLocks/>
          </p:cNvSpPr>
          <p:nvPr/>
        </p:nvSpPr>
        <p:spPr>
          <a:xfrm>
            <a:off x="6862504" y="3015758"/>
            <a:ext cx="5194932" cy="4433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ctr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20000"/>
              <a:buFont typeface="Arial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Century Gothic" charset="0"/>
                <a:cs typeface="Century Gothic" charset="0"/>
              </a:defRPr>
            </a:lvl1pPr>
            <a:lvl2pPr marL="3429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Courier New" charset="0"/>
              <a:buNone/>
              <a:defRPr sz="13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858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0287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None/>
              <a:defRPr sz="10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3716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 sz="1050" b="0" i="0" kern="1200" baseline="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  <a:lvl6pPr marL="17145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5596"/>
              </a:buClr>
              <a:buSzPct val="120000"/>
              <a:buFont typeface="Arial" charset="0"/>
              <a:buNone/>
              <a:tabLst/>
              <a:defRPr/>
            </a:pPr>
            <a:endParaRPr kumimoji="0" lang="en-US" sz="35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35" name="Text Placeholder 2"/>
          <p:cNvSpPr txBox="1">
            <a:spLocks/>
          </p:cNvSpPr>
          <p:nvPr/>
        </p:nvSpPr>
        <p:spPr>
          <a:xfrm>
            <a:off x="1283126" y="4470648"/>
            <a:ext cx="4159891" cy="4433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20000"/>
              <a:buFont typeface="Arial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Century Gothic" charset="0"/>
                <a:cs typeface="Century Gothic" charset="0"/>
              </a:defRPr>
            </a:lvl1pPr>
            <a:lvl2pPr marL="3429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Courier New" charset="0"/>
              <a:buNone/>
              <a:defRPr sz="13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858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0287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None/>
              <a:defRPr sz="10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3716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 sz="1050" b="0" i="0" kern="1200" baseline="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  <a:lvl6pPr marL="17145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5596"/>
              </a:buClr>
              <a:buSzPct val="120000"/>
              <a:buFont typeface="Arial" charset="0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39" name="Text Placeholder 2"/>
          <p:cNvSpPr txBox="1">
            <a:spLocks/>
          </p:cNvSpPr>
          <p:nvPr/>
        </p:nvSpPr>
        <p:spPr>
          <a:xfrm>
            <a:off x="6806214" y="2303433"/>
            <a:ext cx="5385786" cy="5995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20000"/>
              <a:buFont typeface="Arial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Century Gothic" charset="0"/>
                <a:cs typeface="Century Gothic" charset="0"/>
              </a:defRPr>
            </a:lvl1pPr>
            <a:lvl2pPr marL="3429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Courier New" charset="0"/>
              <a:buNone/>
              <a:defRPr sz="13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858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0287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None/>
              <a:defRPr sz="10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3716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 sz="1050" b="0" i="0" kern="1200" baseline="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  <a:lvl6pPr marL="17145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5596"/>
              </a:buClr>
              <a:buSzPct val="120000"/>
              <a:buFont typeface="Arial" charset="0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47" name="Text Placeholder 2"/>
          <p:cNvSpPr txBox="1">
            <a:spLocks/>
          </p:cNvSpPr>
          <p:nvPr/>
        </p:nvSpPr>
        <p:spPr>
          <a:xfrm>
            <a:off x="1804930" y="3482472"/>
            <a:ext cx="9644948" cy="4876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20000"/>
              <a:buFont typeface="Arial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Century Gothic" charset="0"/>
                <a:cs typeface="Century Gothic" charset="0"/>
              </a:defRPr>
            </a:lvl1pPr>
            <a:lvl2pPr marL="3429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Courier New" charset="0"/>
              <a:buNone/>
              <a:defRPr sz="13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858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0287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None/>
              <a:defRPr sz="10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3716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 sz="1050" b="0" i="0" kern="1200" baseline="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  <a:lvl6pPr marL="17145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5596"/>
              </a:buClr>
              <a:buSzPct val="120000"/>
              <a:buFont typeface="Arial" charset="0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59" name="Text Placeholder 2"/>
          <p:cNvSpPr txBox="1">
            <a:spLocks/>
          </p:cNvSpPr>
          <p:nvPr/>
        </p:nvSpPr>
        <p:spPr>
          <a:xfrm>
            <a:off x="393038" y="5812356"/>
            <a:ext cx="7116188" cy="4600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20000"/>
              <a:buFont typeface="Arial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Century Gothic" charset="0"/>
                <a:cs typeface="Century Gothic" charset="0"/>
              </a:defRPr>
            </a:lvl1pPr>
            <a:lvl2pPr marL="3429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Courier New" charset="0"/>
              <a:buNone/>
              <a:defRPr sz="13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858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0287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None/>
              <a:defRPr sz="10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3716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 sz="1050" b="0" i="0" kern="1200" baseline="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  <a:lvl6pPr marL="17145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5596"/>
              </a:buClr>
              <a:buSzPct val="120000"/>
              <a:buFont typeface="Arial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/>
              </a:rPr>
              <a:t>For more information: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97D2"/>
                </a:solidFill>
                <a:effectLst/>
                <a:uLnTx/>
                <a:uFillTx/>
                <a:latin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improving.</a:t>
            </a: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srgbClr val="4497D2"/>
                </a:solidFill>
                <a:effectLst/>
                <a:uLnTx/>
                <a:uFillTx/>
                <a:latin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</a:t>
            </a: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srgbClr val="4497D2"/>
                </a:solidFill>
                <a:effectLst/>
                <a:uLnTx/>
                <a:uFillTx/>
                <a:latin typeface="Century Gothic"/>
              </a:rPr>
              <a:t>/training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5596"/>
              </a:buClr>
              <a:buSzPct val="120000"/>
              <a:buFont typeface="Arial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/>
              </a:rPr>
              <a:t>	</a:t>
            </a:r>
          </a:p>
        </p:txBody>
      </p:sp>
      <p:sp>
        <p:nvSpPr>
          <p:cNvPr id="60" name="Text Placeholder 2"/>
          <p:cNvSpPr txBox="1">
            <a:spLocks/>
          </p:cNvSpPr>
          <p:nvPr/>
        </p:nvSpPr>
        <p:spPr>
          <a:xfrm>
            <a:off x="402764" y="6220277"/>
            <a:ext cx="5040252" cy="4600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20000"/>
              <a:buFont typeface="Arial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Century Gothic" charset="0"/>
                <a:cs typeface="Century Gothic" charset="0"/>
              </a:defRPr>
            </a:lvl1pPr>
            <a:lvl2pPr marL="3429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Courier New" charset="0"/>
              <a:buNone/>
              <a:defRPr sz="13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858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0287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None/>
              <a:defRPr sz="10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3716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 sz="1050" b="0" i="0" kern="1200" baseline="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  <a:lvl6pPr marL="17145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5596"/>
              </a:buClr>
              <a:buSzPct val="120000"/>
              <a:buFont typeface="Arial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891975-017F-C048-82B4-956123DC49CC}"/>
              </a:ext>
            </a:extLst>
          </p:cNvPr>
          <p:cNvSpPr txBox="1"/>
          <p:nvPr/>
        </p:nvSpPr>
        <p:spPr>
          <a:xfrm>
            <a:off x="1161863" y="4630207"/>
            <a:ext cx="37314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*** Training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Discount Code: UG2019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$500 off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F4898E-2E86-1147-87FE-BC7B089856E2}"/>
              </a:ext>
            </a:extLst>
          </p:cNvPr>
          <p:cNvSpPr txBox="1"/>
          <p:nvPr/>
        </p:nvSpPr>
        <p:spPr>
          <a:xfrm>
            <a:off x="8811491" y="3200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5596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9922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BE7AC-7173-446A-8D70-7C6C6ADBB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BRONZE SPONSOR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8C2DFF-E7B2-4225-A156-B94F36A856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213" y="3429000"/>
            <a:ext cx="6211662" cy="1449388"/>
          </a:xfrm>
        </p:spPr>
      </p:pic>
    </p:spTree>
    <p:extLst>
      <p:ext uri="{BB962C8B-B14F-4D97-AF65-F5344CB8AC3E}">
        <p14:creationId xmlns:p14="http://schemas.microsoft.com/office/powerpoint/2010/main" val="411452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395D3-4F7B-4DA8-ADD2-5C633ADBC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SWAG SPONSORS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281A676-2F51-442D-9AD5-3BA81F6187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68062" y="2349478"/>
            <a:ext cx="5655876" cy="72718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36149C-140B-4A58-9BF3-186A637CB6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984" y="4195755"/>
            <a:ext cx="4472031" cy="16155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59AB9E-41B9-4B2F-A378-03A0C0E4A54F}"/>
              </a:ext>
            </a:extLst>
          </p:cNvPr>
          <p:cNvSpPr txBox="1"/>
          <p:nvPr/>
        </p:nvSpPr>
        <p:spPr>
          <a:xfrm>
            <a:off x="2846489" y="3126996"/>
            <a:ext cx="7063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USE CODE ‘ug367’ TO SAVE 36% ON ANY PURCHASE AT MANNING.COM!</a:t>
            </a:r>
          </a:p>
        </p:txBody>
      </p:sp>
    </p:spTree>
    <p:extLst>
      <p:ext uri="{BB962C8B-B14F-4D97-AF65-F5344CB8AC3E}">
        <p14:creationId xmlns:p14="http://schemas.microsoft.com/office/powerpoint/2010/main" val="281596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923F91-A15C-1845-825F-BB8CE98DD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807" y="5294690"/>
            <a:ext cx="10948387" cy="720000"/>
          </a:xfrm>
        </p:spPr>
        <p:txBody>
          <a:bodyPr>
            <a:normAutofit/>
          </a:bodyPr>
          <a:lstStyle/>
          <a:p>
            <a:pPr algn="ctr"/>
            <a:r>
              <a:rPr lang="en-US" sz="3200" b="0" dirty="0"/>
              <a:t>Helping Developers Be Successful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EA695EE-564E-A448-BAFB-3FECBA0171DE}"/>
              </a:ext>
            </a:extLst>
          </p:cNvPr>
          <p:cNvCxnSpPr>
            <a:cxnSpLocks/>
          </p:cNvCxnSpPr>
          <p:nvPr/>
        </p:nvCxnSpPr>
        <p:spPr>
          <a:xfrm>
            <a:off x="4196449" y="1705437"/>
            <a:ext cx="0" cy="33788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66B7A3-8E6B-AA4B-B72E-CA3BFBCA34B3}"/>
              </a:ext>
            </a:extLst>
          </p:cNvPr>
          <p:cNvCxnSpPr>
            <a:cxnSpLocks/>
          </p:cNvCxnSpPr>
          <p:nvPr/>
        </p:nvCxnSpPr>
        <p:spPr>
          <a:xfrm>
            <a:off x="8549611" y="1705437"/>
            <a:ext cx="0" cy="33788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67EA930-DBA3-5248-8494-B4B4C5B36D8A}"/>
              </a:ext>
            </a:extLst>
          </p:cNvPr>
          <p:cNvSpPr txBox="1"/>
          <p:nvPr/>
        </p:nvSpPr>
        <p:spPr bwMode="auto">
          <a:xfrm>
            <a:off x="122492" y="3653144"/>
            <a:ext cx="4044028" cy="100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  <a:defRPr/>
            </a:pPr>
            <a:r>
              <a:rPr lang="en-US" dirty="0">
                <a:solidFill>
                  <a:srgbClr val="00A4A5"/>
                </a:solidFill>
                <a:cs typeface="Arial"/>
              </a:rPr>
              <a:t>Modern UI Made Easy</a:t>
            </a:r>
          </a:p>
          <a:p>
            <a:pPr algn="ctr">
              <a:defRPr/>
            </a:pPr>
            <a:r>
              <a:rPr lang="en-US" dirty="0">
                <a:solidFill>
                  <a:srgbClr val="55D400"/>
                </a:solidFill>
              </a:rPr>
              <a:t>Powering millions of .NET</a:t>
            </a:r>
            <a:r>
              <a:rPr lang="en-US" dirty="0">
                <a:solidFill>
                  <a:srgbClr val="55D400"/>
                </a:solidFill>
                <a:cs typeface="Arial"/>
              </a:rPr>
              <a:t>, </a:t>
            </a:r>
          </a:p>
          <a:p>
            <a:pPr algn="ctr">
              <a:defRPr/>
            </a:pPr>
            <a:r>
              <a:rPr lang="en-US" dirty="0">
                <a:solidFill>
                  <a:srgbClr val="55D400"/>
                </a:solidFill>
                <a:cs typeface="Arial"/>
              </a:rPr>
              <a:t>JavaScript &amp; Chatbot Apps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4975C70-F339-6049-850F-A16518D8D5C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89647" y="1705438"/>
            <a:ext cx="1349099" cy="158372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01F0494-AF31-264E-9B73-72F2611267C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8739" y="3090018"/>
            <a:ext cx="3084082" cy="46914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9D2AC33-7E1E-E344-B82B-4E6A74D40677}"/>
              </a:ext>
            </a:extLst>
          </p:cNvPr>
          <p:cNvSpPr txBox="1"/>
          <p:nvPr/>
        </p:nvSpPr>
        <p:spPr bwMode="auto">
          <a:xfrm>
            <a:off x="4412468" y="3650455"/>
            <a:ext cx="3973868" cy="736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buSzTx/>
              <a:defRPr/>
            </a:pPr>
            <a:r>
              <a:rPr lang="en-US" dirty="0">
                <a:solidFill>
                  <a:srgbClr val="00A4A5"/>
                </a:solidFill>
              </a:rPr>
              <a:t>Build Better</a:t>
            </a:r>
            <a:r>
              <a:rPr lang="en-US" dirty="0">
                <a:solidFill>
                  <a:srgbClr val="00A4A5"/>
                </a:solidFill>
                <a:cs typeface="Arial"/>
              </a:rPr>
              <a:t> Web Apps Faster</a:t>
            </a:r>
            <a:endParaRPr lang="en-US" dirty="0"/>
          </a:p>
          <a:p>
            <a:pPr algn="ctr" fontAlgn="base">
              <a:spcBef>
                <a:spcPts val="72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55D400"/>
                </a:solidFill>
                <a:latin typeface="Arial" charset="0"/>
              </a:rPr>
              <a:t>Bring Your Framework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42FE992-165C-5A4E-BCB8-66A47341FE8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3398" y="3006454"/>
            <a:ext cx="565416" cy="56541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1A54638-C63E-354F-9C34-F33EF88B3C8E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62310" y="3071356"/>
            <a:ext cx="493562" cy="49356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B75AD11-5531-114E-B6DE-F923A8C7330D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34388" y="3071357"/>
            <a:ext cx="489545" cy="48954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070F448-E20A-234A-98D8-B8B6916991FA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089369" y="3107330"/>
            <a:ext cx="466691" cy="41759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9E22845-F255-AF44-824A-F2D9CCAD82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2399" y="1965890"/>
            <a:ext cx="2588162" cy="1026882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357916D-50E3-DF41-9AF3-C41DE213C9C4}"/>
              </a:ext>
            </a:extLst>
          </p:cNvPr>
          <p:cNvSpPr txBox="1"/>
          <p:nvPr/>
        </p:nvSpPr>
        <p:spPr bwMode="auto">
          <a:xfrm>
            <a:off x="8765630" y="3654099"/>
            <a:ext cx="3120534" cy="736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ts val="72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A4A5"/>
                </a:solidFill>
                <a:latin typeface="Arial" charset="0"/>
              </a:rPr>
              <a:t>Native Mobile Apps with JS</a:t>
            </a:r>
          </a:p>
          <a:p>
            <a:pPr algn="ctr" fontAlgn="base">
              <a:spcBef>
                <a:spcPts val="72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55D400"/>
                </a:solidFill>
                <a:latin typeface="Arial" charset="0"/>
              </a:rPr>
              <a:t>OSS </a:t>
            </a:r>
            <a:r>
              <a:rPr lang="en-US" dirty="0">
                <a:latin typeface="Arial" charset="0"/>
              </a:rPr>
              <a:t>| </a:t>
            </a:r>
            <a:r>
              <a:rPr lang="en-US" dirty="0">
                <a:solidFill>
                  <a:srgbClr val="55D400"/>
                </a:solidFill>
              </a:rPr>
              <a:t>X</a:t>
            </a:r>
            <a:r>
              <a:rPr lang="en-US" dirty="0">
                <a:solidFill>
                  <a:srgbClr val="55D400"/>
                </a:solidFill>
                <a:latin typeface="Arial" charset="0"/>
              </a:rPr>
              <a:t>-Platform </a:t>
            </a:r>
            <a:r>
              <a:rPr lang="en-US" dirty="0">
                <a:latin typeface="Arial" charset="0"/>
              </a:rPr>
              <a:t>|</a:t>
            </a:r>
            <a:r>
              <a:rPr lang="en-US" dirty="0">
                <a:solidFill>
                  <a:srgbClr val="55D400"/>
                </a:solidFill>
                <a:latin typeface="Arial" charset="0"/>
              </a:rPr>
              <a:t> Any Tools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1013D1C-B1F6-8444-8B20-6984057586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34788" y="3105826"/>
            <a:ext cx="1308100" cy="4191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33CB787-8137-EC4B-A438-77FD3B106C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77097" y="3118220"/>
            <a:ext cx="419100" cy="4191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C65503B-06CF-C444-94BA-B22B132DC5F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36116" y="3126292"/>
            <a:ext cx="419100" cy="4191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C2D1072F-C065-9F45-B155-C160CCD1C9CD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61553" y="1754482"/>
            <a:ext cx="1735709" cy="1187001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57D4229F-FAF9-174B-BFE2-3D9C64F1D5F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896" y="934278"/>
            <a:ext cx="2148284" cy="500934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487B414-DA29-094B-8DB7-B63E5E8EB293}"/>
              </a:ext>
            </a:extLst>
          </p:cNvPr>
          <p:cNvSpPr txBox="1"/>
          <p:nvPr/>
        </p:nvSpPr>
        <p:spPr bwMode="auto">
          <a:xfrm>
            <a:off x="1298538" y="4718371"/>
            <a:ext cx="16044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ts val="72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E67300"/>
                </a:solidFill>
              </a:rPr>
              <a:t>telerik.com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80D1D6E-4AAC-7846-8DFF-E558CD90AA95}"/>
              </a:ext>
            </a:extLst>
          </p:cNvPr>
          <p:cNvSpPr txBox="1"/>
          <p:nvPr/>
        </p:nvSpPr>
        <p:spPr bwMode="auto">
          <a:xfrm>
            <a:off x="5431078" y="4714973"/>
            <a:ext cx="16044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ts val="720"/>
              </a:spcBef>
              <a:spcAft>
                <a:spcPct val="0"/>
              </a:spcAft>
              <a:defRPr/>
            </a:pPr>
            <a:r>
              <a:rPr lang="en-US" dirty="0" err="1">
                <a:solidFill>
                  <a:srgbClr val="E67300"/>
                </a:solidFill>
              </a:rPr>
              <a:t>kendoui.com</a:t>
            </a:r>
            <a:endParaRPr lang="en-US" dirty="0">
              <a:solidFill>
                <a:srgbClr val="E673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B3993DF-9789-8645-B64F-030EDEC5E7E6}"/>
              </a:ext>
            </a:extLst>
          </p:cNvPr>
          <p:cNvSpPr txBox="1"/>
          <p:nvPr/>
        </p:nvSpPr>
        <p:spPr bwMode="auto">
          <a:xfrm>
            <a:off x="9381829" y="4714973"/>
            <a:ext cx="18881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ts val="720"/>
              </a:spcBef>
              <a:spcAft>
                <a:spcPct val="0"/>
              </a:spcAft>
              <a:defRPr/>
            </a:pPr>
            <a:r>
              <a:rPr lang="en-US" dirty="0" err="1">
                <a:solidFill>
                  <a:srgbClr val="E67300"/>
                </a:solidFill>
              </a:rPr>
              <a:t>nativescript.org</a:t>
            </a:r>
            <a:endParaRPr lang="en-US" dirty="0">
              <a:solidFill>
                <a:srgbClr val="E67300"/>
              </a:solidFill>
            </a:endParaRP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4D6CB861-1E77-44E7-B706-F9073D58A25C}"/>
              </a:ext>
            </a:extLst>
          </p:cNvPr>
          <p:cNvSpPr txBox="1">
            <a:spLocks/>
          </p:cNvSpPr>
          <p:nvPr/>
        </p:nvSpPr>
        <p:spPr>
          <a:xfrm>
            <a:off x="332872" y="939508"/>
            <a:ext cx="9287348" cy="327457"/>
          </a:xfrm>
          <a:prstGeom prst="rect">
            <a:avLst/>
          </a:prstGeom>
        </p:spPr>
        <p:txBody>
          <a:bodyPr anchor="t">
            <a:noAutofit/>
          </a:bodyPr>
          <a:lstStyle>
            <a:lvl1pPr marL="342694" indent="-342694" algn="l" defTabSz="913852" rtl="0" eaLnBrk="1" fontAlgn="base" latinLnBrk="0" hangingPunct="1">
              <a:spcBef>
                <a:spcPts val="900"/>
              </a:spcBef>
              <a:spcAft>
                <a:spcPct val="0"/>
              </a:spcAft>
              <a:buClr>
                <a:srgbClr val="5CE500"/>
              </a:buClr>
              <a:buFont typeface="Wingdings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Lato" panose="020F0502020204030203" pitchFamily="34" charset="0"/>
              </a:defRPr>
            </a:lvl1pPr>
            <a:lvl2pPr marL="742504" indent="-285578" algn="l" defTabSz="913852" rtl="0" eaLnBrk="1" fontAlgn="base" latinLnBrk="0" hangingPunct="1">
              <a:spcBef>
                <a:spcPts val="900"/>
              </a:spcBef>
              <a:spcAft>
                <a:spcPct val="0"/>
              </a:spcAft>
              <a:buClr>
                <a:srgbClr val="5CE500"/>
              </a:buClr>
              <a:buChar char="•"/>
              <a:defRPr lang="en-US" sz="2000" kern="1200" dirty="0" smtClean="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Lato" panose="020F0502020204030203" pitchFamily="34" charset="0"/>
              </a:defRPr>
            </a:lvl2pPr>
            <a:lvl3pPr marL="1142314" indent="-228462" algn="l" defTabSz="913852" rtl="0" eaLnBrk="1" fontAlgn="base" latinLnBrk="0" hangingPunct="1">
              <a:spcBef>
                <a:spcPts val="900"/>
              </a:spcBef>
              <a:spcAft>
                <a:spcPct val="0"/>
              </a:spcAft>
              <a:buClr>
                <a:srgbClr val="5CE500"/>
              </a:buClr>
              <a:buFont typeface="Arial" charset="0"/>
              <a:buChar char="–"/>
              <a:defRPr lang="en-US" sz="2000" kern="1200" dirty="0" smtClean="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Lato" panose="020F0502020204030203" pitchFamily="34" charset="0"/>
              </a:defRPr>
            </a:lvl3pPr>
            <a:lvl4pPr marL="1599240" indent="-228462" algn="l" defTabSz="913852" rtl="0" eaLnBrk="1" fontAlgn="base" latinLnBrk="0" hangingPunct="1">
              <a:spcBef>
                <a:spcPts val="900"/>
              </a:spcBef>
              <a:spcAft>
                <a:spcPct val="0"/>
              </a:spcAft>
              <a:buClr>
                <a:srgbClr val="5CE500"/>
              </a:buClr>
              <a:buSzPct val="95000"/>
              <a:buFont typeface="Courier New" pitchFamily="49" charset="0"/>
              <a:buChar char="o"/>
              <a:defRPr lang="en-US" sz="1800" kern="1200" dirty="0" smtClean="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Lato" panose="020F0502020204030203" pitchFamily="34" charset="0"/>
              </a:defRPr>
            </a:lvl4pPr>
            <a:lvl5pPr marL="2056166" indent="-228462" algn="l" defTabSz="913852" rtl="0" eaLnBrk="1" fontAlgn="base" latinLnBrk="0" hangingPunct="1"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buSzPct val="95000"/>
              <a:buFont typeface="Courier New" pitchFamily="49" charset="0"/>
              <a:buChar char="o"/>
              <a:defRPr lang="en-US" sz="1400" kern="1200" dirty="0" smtClean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3092" indent="-22846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•"/>
              <a:defRPr sz="1998">
                <a:solidFill>
                  <a:schemeClr val="tx1"/>
                </a:solidFill>
                <a:latin typeface="+mn-lt"/>
              </a:defRPr>
            </a:lvl6pPr>
            <a:lvl7pPr marL="2970017" indent="-22846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•"/>
              <a:defRPr sz="1998">
                <a:solidFill>
                  <a:schemeClr val="tx1"/>
                </a:solidFill>
                <a:latin typeface="+mn-lt"/>
              </a:defRPr>
            </a:lvl7pPr>
            <a:lvl8pPr marL="3426943" indent="-22846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•"/>
              <a:defRPr sz="1998">
                <a:solidFill>
                  <a:schemeClr val="tx1"/>
                </a:solidFill>
                <a:latin typeface="+mn-lt"/>
              </a:defRPr>
            </a:lvl8pPr>
            <a:lvl9pPr marL="3883868" indent="-22846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•"/>
              <a:defRPr sz="1998">
                <a:solidFill>
                  <a:schemeClr val="tx1"/>
                </a:solidFill>
                <a:latin typeface="+mn-lt"/>
              </a:defRPr>
            </a:lvl9pPr>
          </a:lstStyle>
          <a:p>
            <a:pPr marL="342265" indent="-342265" algn="ctr">
              <a:buNone/>
              <a:defRPr/>
            </a:pPr>
            <a:r>
              <a:rPr lang="en-AU" dirty="0">
                <a:solidFill>
                  <a:srgbClr val="373A3E"/>
                </a:solidFill>
              </a:rPr>
              <a:t>Thanks</a:t>
            </a:r>
            <a:r>
              <a:rPr lang="en-AU" dirty="0"/>
              <a:t> to our sponsor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185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4EF3C-DA9F-4B61-9CD6-CBF44A856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516" y="918800"/>
            <a:ext cx="10070284" cy="968724"/>
          </a:xfrm>
        </p:spPr>
        <p:txBody>
          <a:bodyPr/>
          <a:lstStyle/>
          <a:p>
            <a:pPr algn="ctr"/>
            <a:r>
              <a:rPr lang="en-US" b="1" dirty="0"/>
              <a:t>2020 SCHEDULE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B6874B-C795-4DEA-A7DC-58CDB92C42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3516" y="1887525"/>
            <a:ext cx="4944610" cy="405167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January</a:t>
            </a:r>
          </a:p>
          <a:p>
            <a:pPr lvl="1"/>
            <a:r>
              <a:rPr lang="en-US" dirty="0"/>
              <a:t>James </a:t>
            </a:r>
            <a:r>
              <a:rPr lang="en-US" dirty="0" err="1"/>
              <a:t>MacIvor</a:t>
            </a:r>
            <a:r>
              <a:rPr lang="en-US" dirty="0"/>
              <a:t> – </a:t>
            </a:r>
            <a:r>
              <a:rPr lang="en-US" dirty="0" err="1"/>
              <a:t>Nuxt</a:t>
            </a:r>
            <a:r>
              <a:rPr lang="en-US" dirty="0"/>
              <a:t> Level </a:t>
            </a:r>
            <a:r>
              <a:rPr lang="en-US" dirty="0" err="1"/>
              <a:t>Vue</a:t>
            </a:r>
            <a:endParaRPr lang="en-US" dirty="0"/>
          </a:p>
          <a:p>
            <a:r>
              <a:rPr lang="en-US" dirty="0"/>
              <a:t>February </a:t>
            </a:r>
          </a:p>
          <a:p>
            <a:pPr lvl="1"/>
            <a:r>
              <a:rPr lang="en-US" dirty="0"/>
              <a:t>Available!</a:t>
            </a:r>
          </a:p>
          <a:p>
            <a:r>
              <a:rPr lang="en-US" dirty="0"/>
              <a:t>March</a:t>
            </a:r>
          </a:p>
          <a:p>
            <a:pPr lvl="1"/>
            <a:r>
              <a:rPr lang="en-US"/>
              <a:t>Available!</a:t>
            </a:r>
            <a:endParaRPr lang="en-US" dirty="0"/>
          </a:p>
          <a:p>
            <a:r>
              <a:rPr lang="en-US" dirty="0"/>
              <a:t>April</a:t>
            </a:r>
          </a:p>
          <a:p>
            <a:pPr lvl="1"/>
            <a:r>
              <a:rPr lang="en-US" dirty="0"/>
              <a:t>Available!</a:t>
            </a:r>
          </a:p>
          <a:p>
            <a:r>
              <a:rPr lang="en-US" dirty="0"/>
              <a:t>May</a:t>
            </a:r>
          </a:p>
          <a:p>
            <a:pPr lvl="1"/>
            <a:r>
              <a:rPr lang="en-US" dirty="0"/>
              <a:t>Available!</a:t>
            </a:r>
          </a:p>
          <a:p>
            <a:r>
              <a:rPr lang="en-US" dirty="0"/>
              <a:t>June</a:t>
            </a:r>
          </a:p>
          <a:p>
            <a:pPr lvl="1"/>
            <a:r>
              <a:rPr lang="en-US" dirty="0"/>
              <a:t>Available!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727926-0244-4C34-A938-CE0CBA11E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9188" y="1887524"/>
            <a:ext cx="4944611" cy="405167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July</a:t>
            </a:r>
          </a:p>
          <a:p>
            <a:pPr lvl="1"/>
            <a:r>
              <a:rPr lang="en-US" dirty="0"/>
              <a:t>Available!</a:t>
            </a:r>
          </a:p>
          <a:p>
            <a:r>
              <a:rPr lang="en-US" dirty="0"/>
              <a:t>August</a:t>
            </a:r>
          </a:p>
          <a:p>
            <a:pPr lvl="1"/>
            <a:r>
              <a:rPr lang="en-US" dirty="0"/>
              <a:t>Available!</a:t>
            </a:r>
          </a:p>
          <a:p>
            <a:r>
              <a:rPr lang="en-US" dirty="0"/>
              <a:t>September</a:t>
            </a:r>
          </a:p>
          <a:p>
            <a:pPr lvl="1"/>
            <a:r>
              <a:rPr lang="en-US" dirty="0"/>
              <a:t>Available!</a:t>
            </a:r>
          </a:p>
          <a:p>
            <a:r>
              <a:rPr lang="en-US" dirty="0"/>
              <a:t>October</a:t>
            </a:r>
          </a:p>
          <a:p>
            <a:pPr lvl="1"/>
            <a:r>
              <a:rPr lang="en-US" dirty="0"/>
              <a:t>Available!</a:t>
            </a:r>
          </a:p>
          <a:p>
            <a:r>
              <a:rPr lang="en-US" dirty="0"/>
              <a:t>November</a:t>
            </a:r>
          </a:p>
          <a:p>
            <a:pPr lvl="1"/>
            <a:r>
              <a:rPr lang="en-US" dirty="0"/>
              <a:t>Available!</a:t>
            </a:r>
          </a:p>
          <a:p>
            <a:r>
              <a:rPr lang="en-US" dirty="0"/>
              <a:t>December</a:t>
            </a:r>
          </a:p>
          <a:p>
            <a:pPr lvl="1"/>
            <a:r>
              <a:rPr lang="en-US" dirty="0"/>
              <a:t>Holiday Party!</a:t>
            </a:r>
          </a:p>
        </p:txBody>
      </p:sp>
    </p:spTree>
    <p:extLst>
      <p:ext uri="{BB962C8B-B14F-4D97-AF65-F5344CB8AC3E}">
        <p14:creationId xmlns:p14="http://schemas.microsoft.com/office/powerpoint/2010/main" val="221606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show Template.potx" id="{DF7BAC5C-F962-40A0-B336-AAFFAA36C161}" vid="{94E219FC-B4F2-4BC9-82F0-5EE8BED5E31C}"/>
    </a:ext>
  </a:extLst>
</a:theme>
</file>

<file path=ppt/theme/theme2.xml><?xml version="1.0" encoding="utf-8"?>
<a:theme xmlns:a="http://schemas.openxmlformats.org/drawingml/2006/main" name="Austin">
  <a:themeElements>
    <a:clrScheme name="improving-2016-new">
      <a:dk1>
        <a:srgbClr val="005596"/>
      </a:dk1>
      <a:lt1>
        <a:srgbClr val="FEFFFF"/>
      </a:lt1>
      <a:dk2>
        <a:srgbClr val="4497D2"/>
      </a:dk2>
      <a:lt2>
        <a:srgbClr val="FFFFFF"/>
      </a:lt2>
      <a:accent1>
        <a:srgbClr val="005596"/>
      </a:accent1>
      <a:accent2>
        <a:srgbClr val="4497D2"/>
      </a:accent2>
      <a:accent3>
        <a:srgbClr val="A9A9A9"/>
      </a:accent3>
      <a:accent4>
        <a:srgbClr val="F4BA41"/>
      </a:accent4>
      <a:accent5>
        <a:srgbClr val="5BC1A6"/>
      </a:accent5>
      <a:accent6>
        <a:srgbClr val="58595A"/>
      </a:accent6>
      <a:hlink>
        <a:srgbClr val="4497D2"/>
      </a:hlink>
      <a:folHlink>
        <a:srgbClr val="A9A9A9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6" id="{683C9562-9606-154A-8242-CBE1AC176671}" vid="{D895254F-436B-2844-A68E-DD8154C1A66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Slideshow Template</Template>
  <TotalTime>98</TotalTime>
  <Words>218</Words>
  <Application>Microsoft Office PowerPoint</Application>
  <PresentationFormat>Widescreen</PresentationFormat>
  <Paragraphs>70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</vt:lpstr>
      <vt:lpstr>Calibri Light</vt:lpstr>
      <vt:lpstr>Century Gothic</vt:lpstr>
      <vt:lpstr>Courier New</vt:lpstr>
      <vt:lpstr>Lato</vt:lpstr>
      <vt:lpstr>Wingdings</vt:lpstr>
      <vt:lpstr>Wingdings 2</vt:lpstr>
      <vt:lpstr>Office Theme</vt:lpstr>
      <vt:lpstr>Austin</vt:lpstr>
      <vt:lpstr>PowerPoint Presentation</vt:lpstr>
      <vt:lpstr>FOOD &amp; LOCATION SPONSOR</vt:lpstr>
      <vt:lpstr>Open Positions in Columbus, OH </vt:lpstr>
      <vt:lpstr>Upcoming Training in Columbus </vt:lpstr>
      <vt:lpstr>BRONZE SPONSOR</vt:lpstr>
      <vt:lpstr>SWAG SPONSORS</vt:lpstr>
      <vt:lpstr>Helping Developers Be Successful</vt:lpstr>
      <vt:lpstr>2020 SCHEDULE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Calvin Allen</dc:creator>
  <cp:lastModifiedBy>Calvin Allen</cp:lastModifiedBy>
  <cp:revision>27</cp:revision>
  <dcterms:created xsi:type="dcterms:W3CDTF">2018-11-28T01:23:44Z</dcterms:created>
  <dcterms:modified xsi:type="dcterms:W3CDTF">2020-01-22T13:37:37Z</dcterms:modified>
</cp:coreProperties>
</file>