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63" r:id="rId3"/>
    <p:sldId id="257" r:id="rId4"/>
    <p:sldId id="459" r:id="rId5"/>
    <p:sldId id="460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0"/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5D7F1-2772-4422-BA79-3E1D17F74F3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5D6C-3F1A-48B8-A65D-E25B8472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0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32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048-55A3-4328-9C02-277B362A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FB1-92EE-4ECB-B2CF-88DD7B26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7AFC-1E43-4ACF-A80C-F1E17C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7BD0-B59E-4F7E-A3B4-9EDBF4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77CD-B7F4-4754-A0A6-693688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57A8-3881-49C5-9B34-3F2371F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3838-3BC6-4FA6-BDA6-0F21DBC4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E610-4CCE-4CBD-BC7B-E1E2CD9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E7A-FD8D-4419-931E-639195F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A439-ECBE-4884-B27A-A56510B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64377-B71A-4FE1-9D2E-173AF2B1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31178"/>
            <a:ext cx="2628900" cy="4974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F34FD-8A25-4E59-96C7-1FD08D28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3516" y="931178"/>
            <a:ext cx="7231310" cy="4974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B6C5-39D8-4651-905F-242003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8E38-69BF-438D-A20A-0BAD35F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65-C1FB-4128-99DE-8A1427C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49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988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4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79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7585-98A7-4642-B1A7-4C7CBC4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6E10-6BFF-4234-837B-BD1B6F3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03A-A969-4EC7-B4D1-24BC018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0BE-C1F2-4FD5-BC88-8EEAAD1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EAE4-4D84-483E-AF99-46DAB4A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9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71EA-574D-474A-9495-5B72185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AAD6-0A20-41E4-A9F4-22C6119C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83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C8B8-39C7-4B07-B9FA-67A37E5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456-8548-4C07-84C3-0D76CB0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E932-5801-4783-B235-F71ECFA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D1A6-EB11-4240-92E4-9CD1F4B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2B38-5A21-4AA0-88DD-9C585458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2348917"/>
            <a:ext cx="4944610" cy="359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1184-5A29-465D-BE62-27A3A95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2348917"/>
            <a:ext cx="4944611" cy="3590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5F63A-F8BE-4B01-BE0E-CBB377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3888-4CBA-4529-807F-FF4F195F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DF94-DDD1-4A6F-938C-AD7BB0B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1AB-16BC-4A45-BCFF-46EB95A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866776"/>
            <a:ext cx="10071872" cy="112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89C8-84D5-44DE-80C8-0DD98B1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130804"/>
            <a:ext cx="4714059" cy="6343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6CA-666F-49C6-81A4-D0750A9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3516" y="2776755"/>
            <a:ext cx="4714059" cy="3120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E78C-2162-4135-941E-20D99E0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0802"/>
            <a:ext cx="5183188" cy="63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BC03-B5B9-455E-971F-D7BDE54B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6755"/>
            <a:ext cx="5180012" cy="3120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D605-6B88-44A8-A4B1-91EB506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B543-2896-4C02-85ED-4452B90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67A68-4759-4010-936E-534E460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5F7-8A35-4707-BC45-370D18B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D0E7-F211-40E4-978A-A4921C2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950B3-9FC3-49C6-8DDA-0C2422F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C7CC-A016-4D44-8F59-3B6E1BE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0D8E-74A0-4266-9661-2D1BF88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4D65-3140-46DF-8262-0BB2AF3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99C6-DDA1-4957-87F7-1B18674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587-55FE-4F82-A586-1CB145F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235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B660-85C5-4C17-804C-EBB8338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5D0F-6943-4132-A580-FAC6DE52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550194"/>
            <a:ext cx="3488509" cy="3318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298F-5BB0-41AA-9CC2-9D612CD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EE02-99A9-4B63-BEF1-D1518B17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25D3-A013-4E71-B0A9-0B9A7DA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9BCF-5C28-4254-8DB7-7A45AD85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3447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9DD18-4E73-4BED-AFF6-DB696C9F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2F4-CCCB-4B65-8F5A-12C34285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466362"/>
            <a:ext cx="3488509" cy="3394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8FD5-7E85-4234-937A-4AE7438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2B1C-7154-4939-901F-4D08599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694C-D6FD-4E00-AD7C-489C8D9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D5D7F5-562B-42D3-885E-8C579833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b="24357"/>
          <a:stretch/>
        </p:blipFill>
        <p:spPr>
          <a:xfrm>
            <a:off x="9873842" y="0"/>
            <a:ext cx="2310468" cy="553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B363-9618-4ACB-8C04-E8FB2460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799"/>
            <a:ext cx="10070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2510-E31C-4FFD-8956-5D8A009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368799"/>
            <a:ext cx="10070284" cy="35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B0355-FBC1-467A-91E3-ED4B84152397}"/>
              </a:ext>
            </a:extLst>
          </p:cNvPr>
          <p:cNvSpPr/>
          <p:nvPr userDrawn="1"/>
        </p:nvSpPr>
        <p:spPr>
          <a:xfrm>
            <a:off x="0" y="553673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3D8C5-92EF-49CA-A0BA-8BFA142E4B9F}"/>
              </a:ext>
            </a:extLst>
          </p:cNvPr>
          <p:cNvSpPr/>
          <p:nvPr userDrawn="1"/>
        </p:nvSpPr>
        <p:spPr>
          <a:xfrm>
            <a:off x="-983" y="680906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10E35-CC2A-4772-A087-CE039A41659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" y="85069"/>
            <a:ext cx="1191936" cy="119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E8507-269D-4829-A125-44E0FC450222}"/>
              </a:ext>
            </a:extLst>
          </p:cNvPr>
          <p:cNvSpPr/>
          <p:nvPr userDrawn="1"/>
        </p:nvSpPr>
        <p:spPr>
          <a:xfrm>
            <a:off x="983" y="6175434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39EB9-3CB9-4F16-8413-E8A10EA21E70}"/>
              </a:ext>
            </a:extLst>
          </p:cNvPr>
          <p:cNvSpPr/>
          <p:nvPr userDrawn="1"/>
        </p:nvSpPr>
        <p:spPr>
          <a:xfrm>
            <a:off x="0" y="6050997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careers@improving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432DC3-3D32-4E39-9733-B97A9C560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1" y="1048784"/>
            <a:ext cx="7659498" cy="499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54634-0899-41A2-BA31-A1130359587E}"/>
              </a:ext>
            </a:extLst>
          </p:cNvPr>
          <p:cNvSpPr txBox="1"/>
          <p:nvPr/>
        </p:nvSpPr>
        <p:spPr>
          <a:xfrm>
            <a:off x="2912203" y="1442907"/>
            <a:ext cx="765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27611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2D-A3F5-4E18-ADB9-1A8BD4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FOOD &amp; LOCATION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4EF9E-73CE-49F7-96C9-D72EE6ED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1" y="2281805"/>
            <a:ext cx="9117306" cy="3039102"/>
          </a:xfrm>
        </p:spPr>
      </p:pic>
    </p:spTree>
    <p:extLst>
      <p:ext uri="{BB962C8B-B14F-4D97-AF65-F5344CB8AC3E}">
        <p14:creationId xmlns:p14="http://schemas.microsoft.com/office/powerpoint/2010/main" val="1582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Open Positions in Columbus, OH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5"/>
            <a:ext cx="4279813" cy="851644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Sr. Full Stack Developers</a:t>
            </a:r>
          </a:p>
          <a:p>
            <a:pPr algn="l"/>
            <a:r>
              <a:rPr lang="en-US" sz="1400" dirty="0"/>
              <a:t>- Java, Spring Boot, React, Microservices,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83126" y="2319995"/>
            <a:ext cx="4368668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React Developers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3525" y="1504855"/>
            <a:ext cx="547261" cy="553200"/>
            <a:chOff x="1648580" y="486170"/>
            <a:chExt cx="854439" cy="863712"/>
          </a:xfrm>
        </p:grpSpPr>
        <p:sp>
          <p:nvSpPr>
            <p:cNvPr id="20" name="Oval 19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23" y="2216079"/>
            <a:ext cx="547261" cy="553200"/>
            <a:chOff x="1648580" y="486170"/>
            <a:chExt cx="854439" cy="863712"/>
          </a:xfrm>
        </p:grpSpPr>
        <p:sp>
          <p:nvSpPr>
            <p:cNvPr id="23" name="Oval 2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266" y="2911842"/>
            <a:ext cx="547261" cy="553200"/>
            <a:chOff x="1648580" y="486170"/>
            <a:chExt cx="854439" cy="863712"/>
          </a:xfrm>
        </p:grpSpPr>
        <p:sp>
          <p:nvSpPr>
            <p:cNvPr id="26" name="Oval 25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180506" y="2827979"/>
            <a:ext cx="4159891" cy="879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 Sr. Business Analyst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 - Oracle Financial is a must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3265" y="3647952"/>
            <a:ext cx="547261" cy="553200"/>
            <a:chOff x="1648580" y="486170"/>
            <a:chExt cx="854439" cy="863712"/>
          </a:xfrm>
        </p:grpSpPr>
        <p:sp>
          <p:nvSpPr>
            <p:cNvPr id="33" name="Oval 3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1023324" y="4501590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06614" y="1441839"/>
            <a:ext cx="547261" cy="553200"/>
            <a:chOff x="1648580" y="486170"/>
            <a:chExt cx="854439" cy="863712"/>
          </a:xfrm>
        </p:grpSpPr>
        <p:sp>
          <p:nvSpPr>
            <p:cNvPr id="37" name="Oval 36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106614" y="2258683"/>
            <a:ext cx="547261" cy="553200"/>
            <a:chOff x="1648580" y="486170"/>
            <a:chExt cx="854439" cy="863712"/>
          </a:xfrm>
        </p:grpSpPr>
        <p:sp>
          <p:nvSpPr>
            <p:cNvPr id="41" name="Oval 40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 Placeholder 2"/>
          <p:cNvSpPr txBox="1">
            <a:spLocks/>
          </p:cNvSpPr>
          <p:nvPr/>
        </p:nvSpPr>
        <p:spPr>
          <a:xfrm>
            <a:off x="6806214" y="2318264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Drupal Developer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06614" y="2964643"/>
            <a:ext cx="547261" cy="553200"/>
            <a:chOff x="1648580" y="486170"/>
            <a:chExt cx="854439" cy="863712"/>
          </a:xfrm>
        </p:grpSpPr>
        <p:sp>
          <p:nvSpPr>
            <p:cNvPr id="45" name="Oval 44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283126" y="3707532"/>
            <a:ext cx="4279813" cy="719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Automation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- Ruby, Cucumber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402764" y="5864518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6770462" y="1420741"/>
            <a:ext cx="5490366" cy="69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Front End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– Angular, React, Node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js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930038A-6AF7-4A14-BD92-519DD133F3CC}"/>
              </a:ext>
            </a:extLst>
          </p:cNvPr>
          <p:cNvSpPr txBox="1">
            <a:spLocks/>
          </p:cNvSpPr>
          <p:nvPr/>
        </p:nvSpPr>
        <p:spPr>
          <a:xfrm>
            <a:off x="6770462" y="2999709"/>
            <a:ext cx="4415001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Lead Automated Tester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C4128-A5E0-D547-829C-B37AA875F8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42900"/>
            <a:ext cx="11061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Upcoming Training in Columbus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6"/>
            <a:ext cx="10166752" cy="4876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Professional Scrum Master </a:t>
            </a: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48361" y="2288337"/>
            <a:ext cx="923742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Professional Scrum Product Owner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1248361" y="2981759"/>
            <a:ext cx="923742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1283126" y="4470648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804930" y="3482472"/>
            <a:ext cx="9644948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393038" y="5812356"/>
            <a:ext cx="7116188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For more information: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improving.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</a:rPr>
              <a:t>/training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	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91975-017F-C048-82B4-956123DC49CC}"/>
              </a:ext>
            </a:extLst>
          </p:cNvPr>
          <p:cNvSpPr txBox="1"/>
          <p:nvPr/>
        </p:nvSpPr>
        <p:spPr>
          <a:xfrm>
            <a:off x="1161863" y="4630207"/>
            <a:ext cx="3731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*** Training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Discount Code: UG2019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$500 off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4898E-2E86-1147-87FE-BC7B089856E2}"/>
              </a:ext>
            </a:extLst>
          </p:cNvPr>
          <p:cNvSpPr txBox="1"/>
          <p:nvPr/>
        </p:nvSpPr>
        <p:spPr>
          <a:xfrm>
            <a:off x="8811491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9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81A676-2F51-442D-9AD5-3BA81F61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062" y="2869596"/>
            <a:ext cx="5655876" cy="7271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9AB9E-41B9-4B2F-A378-03A0C0E4A54F}"/>
              </a:ext>
            </a:extLst>
          </p:cNvPr>
          <p:cNvSpPr txBox="1"/>
          <p:nvPr/>
        </p:nvSpPr>
        <p:spPr>
          <a:xfrm>
            <a:off x="2846489" y="3647114"/>
            <a:ext cx="706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USE CODE ‘ug367’ TO SAVE 36% ON ANY PURCHASE AT MANNING.COM!</a:t>
            </a:r>
          </a:p>
        </p:txBody>
      </p:sp>
    </p:spTree>
    <p:extLst>
      <p:ext uri="{BB962C8B-B14F-4D97-AF65-F5344CB8AC3E}">
        <p14:creationId xmlns:p14="http://schemas.microsoft.com/office/powerpoint/2010/main" val="28159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EF3C-DA9F-4B61-9CD6-CBF44A8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800"/>
            <a:ext cx="10070284" cy="968724"/>
          </a:xfrm>
        </p:spPr>
        <p:txBody>
          <a:bodyPr/>
          <a:lstStyle/>
          <a:p>
            <a:pPr algn="ctr"/>
            <a:r>
              <a:rPr lang="en-US" b="1" dirty="0"/>
              <a:t>2020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874B-C795-4DEA-A7DC-58CDB92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1887525"/>
            <a:ext cx="4944610" cy="40516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</a:t>
            </a:r>
          </a:p>
          <a:p>
            <a:pPr lvl="1"/>
            <a:r>
              <a:rPr lang="en-US" dirty="0"/>
              <a:t>Raymond Camden – </a:t>
            </a:r>
            <a:r>
              <a:rPr lang="en-US" dirty="0" err="1"/>
              <a:t>Gridsome</a:t>
            </a:r>
            <a:endParaRPr lang="en-US" dirty="0"/>
          </a:p>
          <a:p>
            <a:r>
              <a:rPr lang="en-US" dirty="0"/>
              <a:t>February 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June</a:t>
            </a:r>
          </a:p>
          <a:p>
            <a:pPr lvl="1"/>
            <a:r>
              <a:rPr lang="en-US" dirty="0"/>
              <a:t>Available!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27926-0244-4C34-A938-CE0CBA11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1887524"/>
            <a:ext cx="4944611" cy="40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July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August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September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Holiday Party!</a:t>
            </a:r>
          </a:p>
        </p:txBody>
      </p:sp>
    </p:spTree>
    <p:extLst>
      <p:ext uri="{BB962C8B-B14F-4D97-AF65-F5344CB8AC3E}">
        <p14:creationId xmlns:p14="http://schemas.microsoft.com/office/powerpoint/2010/main" val="2216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 Template.potx" id="{DF7BAC5C-F962-40A0-B336-AAFFAA36C161}" vid="{94E219FC-B4F2-4BC9-82F0-5EE8BED5E31C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 Template</Template>
  <TotalTime>99</TotalTime>
  <Words>162</Words>
  <Application>Microsoft Office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Wingdings</vt:lpstr>
      <vt:lpstr>Wingdings 2</vt:lpstr>
      <vt:lpstr>Office Theme</vt:lpstr>
      <vt:lpstr>Austin</vt:lpstr>
      <vt:lpstr>PowerPoint Presentation</vt:lpstr>
      <vt:lpstr>FOOD &amp; LOCATION SPONSOR</vt:lpstr>
      <vt:lpstr>Open Positions in Columbus, OH </vt:lpstr>
      <vt:lpstr>Upcoming Training in Columbus </vt:lpstr>
      <vt:lpstr>PowerPoint Presentation</vt:lpstr>
      <vt:lpstr>2020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Allen</dc:creator>
  <cp:lastModifiedBy>Calvin Allen</cp:lastModifiedBy>
  <cp:revision>30</cp:revision>
  <dcterms:created xsi:type="dcterms:W3CDTF">2018-11-28T01:23:44Z</dcterms:created>
  <dcterms:modified xsi:type="dcterms:W3CDTF">2020-01-25T15:06:03Z</dcterms:modified>
</cp:coreProperties>
</file>