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69" r:id="rId2"/>
    <p:sldId id="270" r:id="rId3"/>
    <p:sldId id="272" r:id="rId4"/>
    <p:sldId id="278" r:id="rId5"/>
    <p:sldId id="279" r:id="rId6"/>
    <p:sldId id="280" r:id="rId7"/>
    <p:sldId id="282" r:id="rId8"/>
    <p:sldId id="277" r:id="rId9"/>
    <p:sldId id="283" r:id="rId10"/>
    <p:sldId id="271" r:id="rId11"/>
  </p:sldIdLst>
  <p:sldSz cx="18288000" cy="102822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96" y="7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section.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video.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slide</a:t>
            </a:r>
            <a:r>
              <a:rPr lang="en-US" baseline="0" dirty="0" smtClean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the next video.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7" r:id="rId9"/>
    <p:sldLayoutId id="2147483668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dirty="0" smtClean="0"/>
              <a:t>5 – Putting it all together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smtClean="0"/>
              <a:t>Obtaining certificates from LetsEncrypt or AWS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smtClean="0"/>
              <a:t>Encrypting and Decrypting F</a:t>
            </a:r>
            <a:r>
              <a:rPr lang="en-US" dirty="0" err="1" smtClean="0"/>
              <a:t>i</a:t>
            </a:r>
            <a:r>
              <a:rPr lang="en" dirty="0" smtClean="0"/>
              <a:t>les:</a:t>
            </a:r>
            <a:br>
              <a:rPr lang="en" dirty="0" smtClean="0"/>
            </a:br>
            <a:r>
              <a:rPr lang="en" dirty="0" smtClean="0"/>
              <a:t>Images, MS Office, etc.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works when it’s easy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code advanced confusing things.</a:t>
            </a:r>
          </a:p>
          <a:p>
            <a:r>
              <a:rPr lang="en-US" dirty="0"/>
              <a:t>	</a:t>
            </a:r>
            <a:r>
              <a:rPr lang="en-US" dirty="0" smtClean="0"/>
              <a:t>Enforce the right thing through typing: </a:t>
            </a:r>
            <a:r>
              <a:rPr lang="en-US" dirty="0" err="1" smtClean="0"/>
              <a:t>SecureRandom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2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other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 wants to work on byte[]</a:t>
            </a:r>
          </a:p>
          <a:p>
            <a:r>
              <a:rPr lang="en-US" dirty="0"/>
              <a:t>	</a:t>
            </a:r>
            <a:r>
              <a:rPr lang="en-US" dirty="0" smtClean="0"/>
              <a:t>update, finalize, </a:t>
            </a:r>
            <a:r>
              <a:rPr lang="en-US" dirty="0" err="1" smtClean="0"/>
              <a:t>annoyMe</a:t>
            </a:r>
            <a:endParaRPr lang="en-US" dirty="0" smtClean="0"/>
          </a:p>
          <a:p>
            <a:r>
              <a:rPr lang="en-US" dirty="0" smtClean="0"/>
              <a:t>INSTEAD: wrap with closeable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CipherInputStream</a:t>
            </a:r>
            <a:r>
              <a:rPr lang="en-US" dirty="0" smtClean="0"/>
              <a:t>, </a:t>
            </a:r>
            <a:r>
              <a:rPr lang="en-US" dirty="0" err="1" smtClean="0"/>
              <a:t>CipherOutputStream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both wrap streams.</a:t>
            </a:r>
          </a:p>
          <a:p>
            <a:r>
              <a:rPr lang="en-US" dirty="0" smtClean="0"/>
              <a:t>Cryptography is transparent, separate concern.</a:t>
            </a:r>
          </a:p>
          <a:p>
            <a:r>
              <a:rPr lang="en-US" dirty="0" smtClean="0"/>
              <a:t>The right update and finalize calls happen.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 in the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Initialize a symmetric cipher, same as Section 2.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Encrypt this PPT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Decrypt the PPT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it and finish the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1875" y="3775075"/>
            <a:ext cx="16443325" cy="1535113"/>
          </a:xfrm>
        </p:spPr>
        <p:txBody>
          <a:bodyPr/>
          <a:lstStyle/>
          <a:p>
            <a:pPr algn="ctr"/>
            <a:r>
              <a:rPr lang="en-US" sz="3600" dirty="0" smtClean="0"/>
              <a:t>If you’re watching this, the demo worked.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like </a:t>
            </a:r>
            <a:r>
              <a:rPr lang="en-US" dirty="0" err="1" smtClean="0"/>
              <a:t>CipherInputStream</a:t>
            </a:r>
            <a:r>
              <a:rPr lang="en-US" dirty="0" smtClean="0"/>
              <a:t> and </a:t>
            </a:r>
            <a:r>
              <a:rPr lang="en-US" dirty="0" err="1" smtClean="0"/>
              <a:t>CipherOutputStream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are everywhere</a:t>
            </a:r>
          </a:p>
          <a:p>
            <a:r>
              <a:rPr lang="en-US" dirty="0" smtClean="0"/>
              <a:t>Obeys all expectations of Streams</a:t>
            </a:r>
          </a:p>
          <a:p>
            <a:r>
              <a:rPr lang="en-US" dirty="0" smtClean="0"/>
              <a:t>I can auto-close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136</Words>
  <Application>Microsoft Office PowerPoint</Application>
  <PresentationFormat>Custom</PresentationFormat>
  <Paragraphs>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Packt</vt:lpstr>
      <vt:lpstr>5 – Putting it all together</vt:lpstr>
      <vt:lpstr>Encrypting and Decrypting Files: Images, MS Office, etc.</vt:lpstr>
      <vt:lpstr>Security works when it’s easy</vt:lpstr>
      <vt:lpstr>Expand other examples</vt:lpstr>
      <vt:lpstr>CipherInputStream, CipherOutputStream</vt:lpstr>
      <vt:lpstr>What we will do in the demo</vt:lpstr>
      <vt:lpstr>Demo</vt:lpstr>
      <vt:lpstr>If you’re watching this, the demo worked.</vt:lpstr>
      <vt:lpstr>Why do I like CipherInputStream and CipherOutputStream?</vt:lpstr>
      <vt:lpstr>Obtaining certificates from LetsEncrypt or AWS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Erik Costlow</dc:creator>
  <cp:lastModifiedBy>Erik Costlow</cp:lastModifiedBy>
  <cp:revision>21</cp:revision>
  <dcterms:modified xsi:type="dcterms:W3CDTF">2019-01-21T02:26:24Z</dcterms:modified>
</cp:coreProperties>
</file>