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Mod</a:t>
            </a: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ifiez </a:t>
            </a: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le </a:t>
            </a: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styl</a:t>
            </a: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e du </a:t>
            </a: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titre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2ECED6-96F7-401B-8605-D027072D1690}" type="datetime">
              <a:rPr b="0" lang="fr-FR" sz="1200" spc="-1" strike="noStrike">
                <a:solidFill>
                  <a:srgbClr val="b5a989"/>
                </a:solidFill>
                <a:latin typeface="Gill Sans MT"/>
              </a:rPr>
              <a:t>17/12/2018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DB1E3F3E-F9A9-4391-A714-719790CF9195}" type="slidenum">
              <a:rPr b="0" lang="fr-FR" sz="1200" spc="-1" strike="noStrike">
                <a:solidFill>
                  <a:srgbClr val="b5a989"/>
                </a:solidFill>
                <a:latin typeface="Gill Sans MT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lin ang="0"/>
          </a:gradFill>
          <a:ln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Cliquez pour éditer le format du </a:t>
            </a: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plan de texte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Modifiez le style du titre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Modifiez les styles du texte du masque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40080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fr-FR" sz="2800" spc="-1" strike="noStrike">
                <a:solidFill>
                  <a:srgbClr val="000000"/>
                </a:solidFill>
                <a:latin typeface="Gill Sans MT"/>
              </a:rPr>
              <a:t>Deuxième niveau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7040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Troisième niveau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852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757C72-FD77-4797-90C3-A6743F18798F}" type="datetime">
              <a:rPr b="0" lang="fr-FR" sz="1200" spc="-1" strike="noStrike">
                <a:solidFill>
                  <a:srgbClr val="b5a989"/>
                </a:solidFill>
                <a:latin typeface="Gill Sans MT"/>
              </a:rPr>
              <a:t>17/12/2018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844E8E82-015C-4F4E-BB36-C56D9AA14CC4}" type="slidenum">
              <a:rPr b="0" lang="fr-FR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6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Modifiez le style du titre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A384CE-FAC6-4157-ADF2-AC0E5C720F60}" type="datetime">
              <a:rPr b="0" lang="fr-FR" sz="1200" spc="-1" strike="noStrike">
                <a:solidFill>
                  <a:srgbClr val="b5a989"/>
                </a:solidFill>
                <a:latin typeface="Gill Sans MT"/>
              </a:rPr>
              <a:t>17/12/2018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5C3E95B2-63DC-4EC8-A705-6BD037F79FE2}" type="slidenum">
              <a:rPr b="0" lang="fr-FR" sz="1200" spc="-1" strike="noStrike">
                <a:solidFill>
                  <a:srgbClr val="b5a989"/>
                </a:solidFill>
                <a:latin typeface="Gill Sans MT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Gill Sans MT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584000" y="21636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De vCalendar à h-event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75640" y="134064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>
            <a:normAutofit/>
          </a:bodyPr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Gill Sans MT"/>
              </a:rPr>
              <a:t>Equipe projet : Cazé Virginie &amp; Szathmary David</a:t>
            </a:r>
            <a:endParaRPr b="0" lang="fr-FR" sz="20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endParaRPr b="0" lang="fr-FR" sz="20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276000" y="2637000"/>
            <a:ext cx="2448000" cy="2232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Notre logiciel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563120" y="3104280"/>
            <a:ext cx="1640520" cy="64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 flipV="1">
            <a:off x="1581840" y="3655440"/>
            <a:ext cx="1693440" cy="4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5724000" y="3753000"/>
            <a:ext cx="14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500000" y="4869000"/>
            <a:ext cx="36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856080" y="2734920"/>
            <a:ext cx="141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Fichier .vcf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3988080" y="3893040"/>
            <a:ext cx="102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CLI/GUI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891720" y="4500000"/>
            <a:ext cx="138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Fichier .ics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3786840" y="5952960"/>
            <a:ext cx="142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Fichier .ser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7016760" y="3561120"/>
            <a:ext cx="198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Gill Sans MT"/>
              </a:rPr>
              <a:t>Fragment HTML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Répartition des tâches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53" name="Table 2"/>
          <p:cNvGraphicFramePr/>
          <p:nvPr/>
        </p:nvGraphicFramePr>
        <p:xfrm>
          <a:off x="1434960" y="1447920"/>
          <a:ext cx="7499160" cy="741240"/>
        </p:xfrm>
        <a:graphic>
          <a:graphicData uri="http://schemas.openxmlformats.org/drawingml/2006/table">
            <a:tbl>
              <a:tblPr/>
              <a:tblGrid>
                <a:gridCol w="3749400"/>
                <a:gridCol w="3749760"/>
              </a:tblGrid>
              <a:tr h="275184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8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Virginie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-stockage des informations des fichiers .vcf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-parcours de l’arborescence d’un dossier et listing des fichiers vcf et ics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-manipulations sur fichiers vcf et génération HTML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-interface graphique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Gill Sans MT"/>
                        </a:rPr>
                        <a:t>-javadoc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1569600"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David</a:t>
                      </a:r>
                      <a:endParaRPr b="0" lang="fr-FR" sz="28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be1"/>
                    </a:solidFill>
                  </a:tcPr>
                </a:tc>
                <a:tc>
                  <a:txBody>
                    <a:bodyPr lIns="83160" rIns="831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-stockage des informations des fichiers .ics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-manipulations sur fichiers ics et génération HTML</a:t>
                      </a:r>
                      <a:endParaRPr b="0" lang="fr-F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-mode console</a:t>
                      </a:r>
                      <a:endParaRPr b="0" lang="fr-FR" sz="2000" spc="-1" strike="noStrike">
                        <a:latin typeface="Arial"/>
                      </a:endParaRPr>
                    </a:p>
                  </a:txBody>
                  <a:tcPr marL="83160" marR="831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be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11564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Principaux éléments de conception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1383840" y="1484640"/>
            <a:ext cx="7373160" cy="46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300" spc="-1" strike="noStrike">
                <a:solidFill>
                  <a:srgbClr val="572314"/>
                </a:solidFill>
                <a:latin typeface="Gill Sans MT"/>
              </a:rPr>
              <a:t>Conclusion : finalité du projet</a:t>
            </a:r>
            <a:endParaRPr b="0" lang="fr-FR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fr-FR" sz="2400" spc="-1" strike="noStrike">
                <a:solidFill>
                  <a:srgbClr val="000000"/>
                </a:solidFill>
                <a:latin typeface="Gill Sans MT"/>
              </a:rPr>
              <a:t>Points traités :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exploration d’une arborescence de dossiers,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lecture et affichage d’un fichier,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mode console complet,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sérialisation,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mode graphique fonctionnel,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fragment HTML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1" lang="fr-FR" sz="2400" spc="-1" strike="noStrike">
                <a:solidFill>
                  <a:srgbClr val="000000"/>
                </a:solidFill>
                <a:latin typeface="Gill Sans MT"/>
              </a:rPr>
              <a:t>Améliorations possibles :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page HTML et amélioration du fragment, 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Gill Sans MT"/>
              </a:rPr>
              <a:t>amélioration graphique de la GUI</a:t>
            </a:r>
            <a:r>
              <a:rPr b="1" lang="fr-FR" sz="32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</TotalTime>
  <Application>LibreOffice/6.0.3.2$Linux_X86_64 LibreOffice_project/00m0$Build-2</Application>
  <Words>136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2018-12-15T13:39:40Z</dcterms:created>
  <dc:creator>N</dc:creator>
  <dc:description/>
  <dc:language>fr-FR</dc:language>
  <cp:lastModifiedBy/>
  <dcterms:modified xsi:type="dcterms:W3CDTF">2018-12-17T13:28:10Z</dcterms:modified>
  <cp:revision>30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