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 varScale="1">
        <p:scale>
          <a:sx n="111" d="100"/>
          <a:sy n="111" d="100"/>
        </p:scale>
        <p:origin x="-166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BFBD5B1-CD9B-4A97-B554-8EFF643645CD}" type="datetimeFigureOut">
              <a:rPr lang="fr-FR" smtClean="0"/>
              <a:t>15/12/2018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DF63BEA-D4D3-442B-9DE6-C8E53C769F8B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54681" y="260648"/>
            <a:ext cx="7772400" cy="792088"/>
          </a:xfrm>
        </p:spPr>
        <p:txBody>
          <a:bodyPr/>
          <a:lstStyle/>
          <a:p>
            <a:r>
              <a:rPr lang="fr-FR" dirty="0" smtClean="0"/>
              <a:t>De </a:t>
            </a:r>
            <a:r>
              <a:rPr lang="fr-FR" dirty="0" err="1" smtClean="0"/>
              <a:t>vCalendar</a:t>
            </a:r>
            <a:r>
              <a:rPr lang="fr-FR" dirty="0" smtClean="0"/>
              <a:t> à h-</a:t>
            </a:r>
            <a:r>
              <a:rPr lang="fr-FR" dirty="0" err="1"/>
              <a:t>e</a:t>
            </a:r>
            <a:r>
              <a:rPr lang="fr-FR" dirty="0" err="1" smtClean="0"/>
              <a:t>vent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</a:rPr>
              <a:t>            Equipe projet : </a:t>
            </a:r>
            <a:r>
              <a:rPr lang="fr-FR" sz="2000" dirty="0" err="1" smtClean="0">
                <a:solidFill>
                  <a:schemeClr val="tx1"/>
                </a:solidFill>
              </a:rPr>
              <a:t>Cazé</a:t>
            </a:r>
            <a:r>
              <a:rPr lang="fr-FR" sz="2000" dirty="0" smtClean="0">
                <a:solidFill>
                  <a:schemeClr val="tx1"/>
                </a:solidFill>
              </a:rPr>
              <a:t> Virginie &amp; </a:t>
            </a:r>
            <a:r>
              <a:rPr lang="fr-FR" sz="2000" dirty="0" err="1" smtClean="0">
                <a:solidFill>
                  <a:schemeClr val="tx1"/>
                </a:solidFill>
              </a:rPr>
              <a:t>Szathmary</a:t>
            </a:r>
            <a:r>
              <a:rPr lang="fr-FR" sz="2000" dirty="0" smtClean="0">
                <a:solidFill>
                  <a:schemeClr val="tx1"/>
                </a:solidFill>
              </a:rPr>
              <a:t> David</a:t>
            </a:r>
          </a:p>
          <a:p>
            <a:pPr algn="l"/>
            <a:endParaRPr lang="fr-FR" sz="2000" dirty="0">
              <a:solidFill>
                <a:schemeClr val="tx1"/>
              </a:solidFill>
            </a:endParaRPr>
          </a:p>
          <a:p>
            <a:pPr algn="l"/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275856" y="2636912"/>
            <a:ext cx="2448272" cy="223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Notre logiciel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14" idx="2"/>
          </p:cNvCxnSpPr>
          <p:nvPr/>
        </p:nvCxnSpPr>
        <p:spPr>
          <a:xfrm>
            <a:off x="1563141" y="3104163"/>
            <a:ext cx="1640707" cy="641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7" idx="0"/>
          </p:cNvCxnSpPr>
          <p:nvPr/>
        </p:nvCxnSpPr>
        <p:spPr>
          <a:xfrm flipV="1">
            <a:off x="1581882" y="4077800"/>
            <a:ext cx="1693974" cy="42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4" idx="6"/>
          </p:cNvCxnSpPr>
          <p:nvPr/>
        </p:nvCxnSpPr>
        <p:spPr>
          <a:xfrm>
            <a:off x="5724128" y="375303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4" idx="4"/>
          </p:cNvCxnSpPr>
          <p:nvPr/>
        </p:nvCxnSpPr>
        <p:spPr>
          <a:xfrm>
            <a:off x="4499992" y="4869160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71600" y="2734831"/>
            <a:ext cx="118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.</a:t>
            </a:r>
            <a:r>
              <a:rPr lang="fr-FR" dirty="0" err="1" smtClean="0"/>
              <a:t>vcf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047784" y="389313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CLI/GUI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000633" y="449982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.</a:t>
            </a:r>
            <a:r>
              <a:rPr lang="fr-FR" dirty="0" err="1" smtClean="0"/>
              <a:t>ics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896301" y="5953066"/>
            <a:ext cx="12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.</a:t>
            </a:r>
            <a:r>
              <a:rPr lang="fr-FR" dirty="0" err="1" smtClean="0"/>
              <a:t>ser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164288" y="3561256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Fragment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2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66411"/>
              </p:ext>
            </p:extLst>
          </p:nvPr>
        </p:nvGraphicFramePr>
        <p:xfrm>
          <a:off x="1435100" y="1447800"/>
          <a:ext cx="7499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/>
                <a:gridCol w="374967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800" b="0" dirty="0" smtClean="0"/>
                        <a:t>Virginie</a:t>
                      </a:r>
                      <a:endParaRPr lang="fr-FR" sz="2800" b="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/>
                        <a:t>-</a:t>
                      </a:r>
                      <a:r>
                        <a:rPr lang="fr-FR" sz="2000" b="0" baseline="0" dirty="0" smtClean="0"/>
                        <a:t>stockage des informations des fichiers .</a:t>
                      </a:r>
                      <a:r>
                        <a:rPr lang="fr-FR" sz="2000" b="0" baseline="0" dirty="0" err="1" smtClean="0"/>
                        <a:t>vcf</a:t>
                      </a:r>
                      <a:endParaRPr lang="fr-FR" sz="2000" b="0" baseline="0" dirty="0" smtClean="0"/>
                    </a:p>
                    <a:p>
                      <a:r>
                        <a:rPr lang="fr-FR" sz="2000" b="0" baseline="0" dirty="0" smtClean="0"/>
                        <a:t>-parcours de l’arborescence d’un dossier et listing des fichiers </a:t>
                      </a:r>
                      <a:r>
                        <a:rPr lang="fr-FR" sz="2000" b="0" baseline="0" dirty="0" err="1" smtClean="0"/>
                        <a:t>vcf</a:t>
                      </a:r>
                      <a:r>
                        <a:rPr lang="fr-FR" sz="2000" b="0" baseline="0" dirty="0" smtClean="0"/>
                        <a:t> et </a:t>
                      </a:r>
                      <a:r>
                        <a:rPr lang="fr-FR" sz="2000" b="0" baseline="0" dirty="0" err="1" smtClean="0"/>
                        <a:t>ics</a:t>
                      </a:r>
                      <a:endParaRPr lang="fr-FR" sz="2000" b="0" baseline="0" dirty="0" smtClean="0"/>
                    </a:p>
                    <a:p>
                      <a:r>
                        <a:rPr lang="fr-FR" sz="2000" b="0" baseline="0" dirty="0" smtClean="0"/>
                        <a:t>-manipulations sur fichiers </a:t>
                      </a:r>
                      <a:r>
                        <a:rPr lang="fr-FR" sz="2000" b="0" baseline="0" dirty="0" err="1" smtClean="0"/>
                        <a:t>vcf</a:t>
                      </a:r>
                      <a:r>
                        <a:rPr lang="fr-FR" sz="2000" b="0" baseline="0" dirty="0" smtClean="0"/>
                        <a:t> et génération HTML</a:t>
                      </a:r>
                    </a:p>
                    <a:p>
                      <a:r>
                        <a:rPr lang="fr-FR" sz="2000" b="0" baseline="0" dirty="0" smtClean="0"/>
                        <a:t>-interface graphique</a:t>
                      </a:r>
                    </a:p>
                    <a:p>
                      <a:r>
                        <a:rPr lang="fr-FR" sz="2000" b="0" baseline="0" dirty="0" smtClean="0"/>
                        <a:t>-</a:t>
                      </a:r>
                      <a:r>
                        <a:rPr lang="fr-FR" sz="2000" b="0" baseline="0" dirty="0" err="1" smtClean="0"/>
                        <a:t>javadoc</a:t>
                      </a:r>
                      <a:endParaRPr lang="fr-FR" sz="2000" b="0" baseline="0" dirty="0" smtClean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2800" b="0" dirty="0" smtClean="0"/>
                        <a:t>David</a:t>
                      </a:r>
                      <a:endParaRPr lang="fr-FR" sz="2800" b="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-stockage</a:t>
                      </a:r>
                      <a:r>
                        <a:rPr lang="fr-FR" sz="2000" baseline="0" dirty="0" smtClean="0"/>
                        <a:t> des informations des fichiers .</a:t>
                      </a:r>
                      <a:r>
                        <a:rPr lang="fr-FR" sz="2000" baseline="0" dirty="0" err="1" smtClean="0"/>
                        <a:t>ics</a:t>
                      </a:r>
                      <a:endParaRPr lang="fr-FR" sz="2000" baseline="0" dirty="0" smtClean="0"/>
                    </a:p>
                    <a:p>
                      <a:r>
                        <a:rPr lang="fr-FR" sz="2000" baseline="0" dirty="0" smtClean="0"/>
                        <a:t>-manipulations sur fichiers </a:t>
                      </a:r>
                      <a:r>
                        <a:rPr lang="fr-FR" sz="2000" baseline="0" dirty="0" err="1" smtClean="0"/>
                        <a:t>ics</a:t>
                      </a:r>
                      <a:r>
                        <a:rPr lang="fr-FR" sz="2000" baseline="0" dirty="0" smtClean="0"/>
                        <a:t> et génération HTML</a:t>
                      </a:r>
                    </a:p>
                    <a:p>
                      <a:r>
                        <a:rPr lang="fr-FR" sz="2000" baseline="0" dirty="0" smtClean="0"/>
                        <a:t>-mode console</a:t>
                      </a:r>
                      <a:endParaRPr lang="fr-FR" sz="2000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Principaux éléments de conception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40" y="1484784"/>
            <a:ext cx="737361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8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 : finalité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/>
              <a:t>Points traités : </a:t>
            </a:r>
            <a:r>
              <a:rPr lang="fr-FR" sz="2400" dirty="0" smtClean="0"/>
              <a:t>exploration d’une arborescence de dossiers, lecture et affichage d’un fichier, mode console complet, sérialisation, mode graphique fonctionnel, fragment HTML</a:t>
            </a:r>
          </a:p>
          <a:p>
            <a:r>
              <a:rPr lang="fr-FR" sz="2400" b="1" dirty="0" smtClean="0"/>
              <a:t>Améliorations possibles : </a:t>
            </a:r>
            <a:r>
              <a:rPr lang="fr-FR" sz="2400" dirty="0" smtClean="0"/>
              <a:t>page HTML et amélioration du fragment, amélioration graphique de la GUI</a:t>
            </a:r>
            <a:r>
              <a:rPr lang="fr-FR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90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264</TotalTime>
  <Words>136</Words>
  <Application>Microsoft Office PowerPoint</Application>
  <PresentationFormat>Affichage à l'écran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Solstice</vt:lpstr>
      <vt:lpstr>De vCalendar à h-event</vt:lpstr>
      <vt:lpstr>Répartition des tâches</vt:lpstr>
      <vt:lpstr>Principaux éléments de conception</vt:lpstr>
      <vt:lpstr>Conclusion : finalité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</dc:creator>
  <cp:lastModifiedBy>N</cp:lastModifiedBy>
  <cp:revision>28</cp:revision>
  <dcterms:created xsi:type="dcterms:W3CDTF">2018-12-15T13:39:40Z</dcterms:created>
  <dcterms:modified xsi:type="dcterms:W3CDTF">2018-12-15T18:04:16Z</dcterms:modified>
</cp:coreProperties>
</file>