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8" r:id="rId6"/>
    <p:sldId id="269" r:id="rId7"/>
    <p:sldId id="270" r:id="rId8"/>
    <p:sldId id="271" r:id="rId9"/>
    <p:sldId id="264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D3A24512-DCE9-489C-AC66-3CB4C5F88F6C}" type="datetimeFigureOut">
              <a:rPr lang="zh-CN" altLang="en-US" smtClean="0"/>
              <a:pPr/>
              <a:t>2009-7-11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2D337A04-2F53-4439-BE01-4746193689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altLang="zh-CN" dirty="0" smtClean="0"/>
              <a:t>Lu Han</a:t>
            </a:r>
          </a:p>
          <a:p>
            <a:pPr algn="r"/>
            <a:r>
              <a:rPr lang="en-US" altLang="zh-CN" dirty="0" smtClean="0"/>
              <a:t>2009-7-17</a:t>
            </a:r>
          </a:p>
          <a:p>
            <a:pPr algn="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 smtClean="0"/>
              <a:t>blogabc Technology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Document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FCKEditor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z="7200" dirty="0" smtClean="0"/>
              <a:t>MVC framework:spring2.5.6</a:t>
            </a:r>
          </a:p>
          <a:p>
            <a:pPr>
              <a:buNone/>
            </a:pPr>
            <a:r>
              <a:rPr lang="en-US" altLang="zh-CN" sz="7200" dirty="0" smtClean="0"/>
              <a:t>O/R mapping:</a:t>
            </a:r>
            <a:r>
              <a:rPr lang="en-US" altLang="zh-CN" sz="7200" dirty="0" smtClean="0"/>
              <a:t>hibernate3.3.1 </a:t>
            </a:r>
          </a:p>
          <a:p>
            <a:pPr>
              <a:buNone/>
            </a:pPr>
            <a:r>
              <a:rPr lang="en-US" altLang="zh-CN" sz="7200" dirty="0" smtClean="0"/>
              <a:t>Ajax:Buffalo</a:t>
            </a:r>
          </a:p>
          <a:p>
            <a:pPr>
              <a:buNone/>
            </a:pPr>
            <a:r>
              <a:rPr lang="en-US" altLang="zh-CN" sz="7200" dirty="0" smtClean="0"/>
              <a:t>Rich text editor:</a:t>
            </a:r>
            <a:r>
              <a:rPr lang="en-US" altLang="zh-CN" sz="7200" dirty="0" smtClean="0"/>
              <a:t>FCKEditor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z="7200" dirty="0" smtClean="0"/>
              <a:t>spring2.5.6</a:t>
            </a:r>
          </a:p>
          <a:p>
            <a:pPr>
              <a:buNone/>
            </a:pPr>
            <a:r>
              <a:rPr lang="en-US" altLang="zh-CN" sz="5400" dirty="0" smtClean="0"/>
              <a:t>/WEB-INF/mvc-config.xml,/WEB-INF/beans-config.xml</a:t>
            </a:r>
            <a:endParaRPr lang="en-US" altLang="zh-CN" sz="7200" dirty="0" smtClean="0"/>
          </a:p>
          <a:p>
            <a:pPr>
              <a:buNone/>
            </a:pPr>
            <a:r>
              <a:rPr lang="en-US" altLang="zh-CN" sz="7200" dirty="0" smtClean="0"/>
              <a:t>Mvc</a:t>
            </a:r>
          </a:p>
          <a:p>
            <a:pPr>
              <a:buNone/>
            </a:pPr>
            <a:r>
              <a:rPr lang="en-US" altLang="zh-CN" sz="6600" dirty="0" smtClean="0"/>
              <a:t>SessionFactory</a:t>
            </a:r>
            <a:endParaRPr lang="en-US" altLang="zh-CN" sz="7200" dirty="0" smtClean="0"/>
          </a:p>
          <a:p>
            <a:pPr>
              <a:buNone/>
            </a:pPr>
            <a:r>
              <a:rPr lang="en-US" altLang="zh-CN" sz="7200" dirty="0" smtClean="0"/>
              <a:t>TODO aop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7200" dirty="0" smtClean="0"/>
              <a:t>hibernate3.3.1 </a:t>
            </a:r>
          </a:p>
          <a:p>
            <a:pPr>
              <a:buNone/>
            </a:pPr>
            <a:r>
              <a:rPr lang="en-US" altLang="zh-CN" sz="7200" dirty="0" smtClean="0"/>
              <a:t>Annotation</a:t>
            </a:r>
          </a:p>
          <a:p>
            <a:pPr>
              <a:buNone/>
            </a:pPr>
            <a:r>
              <a:rPr lang="en-US" altLang="zh-CN" sz="7200" dirty="0" smtClean="0"/>
              <a:t>Hibernate.cfg.xml</a:t>
            </a:r>
            <a:endParaRPr lang="en-US" altLang="zh-CN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7200" dirty="0" smtClean="0"/>
              <a:t>Buffalo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7200" dirty="0" smtClean="0"/>
              <a:t>FCKEditor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spring2.5.6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hibernate3.3.1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56" y="1928802"/>
            <a:ext cx="6829444" cy="4340237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Buffalo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3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Theme_Mod_theme</Template>
  <TotalTime>76</TotalTime>
  <Words>37</Words>
  <Application>Microsoft Office PowerPoint</Application>
  <PresentationFormat>全屏显示(4:3)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主题3</vt:lpstr>
      <vt:lpstr>blogabc Technology Document</vt:lpstr>
      <vt:lpstr>overview</vt:lpstr>
      <vt:lpstr>overview</vt:lpstr>
      <vt:lpstr>overview</vt:lpstr>
      <vt:lpstr>overview</vt:lpstr>
      <vt:lpstr>overview</vt:lpstr>
      <vt:lpstr>spring2.5.6</vt:lpstr>
      <vt:lpstr>hibernate3.3.1</vt:lpstr>
      <vt:lpstr>Buffalo</vt:lpstr>
      <vt:lpstr>FCKEditor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rvblog 设计文档</dc:title>
  <dc:creator>番茄花园</dc:creator>
  <cp:lastModifiedBy>Eric Han</cp:lastModifiedBy>
  <cp:revision>18</cp:revision>
  <dcterms:created xsi:type="dcterms:W3CDTF">2009-03-29T16:27:44Z</dcterms:created>
  <dcterms:modified xsi:type="dcterms:W3CDTF">2009-07-10T18:05:30Z</dcterms:modified>
</cp:coreProperties>
</file>