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8" r:id="rId9"/>
    <p:sldId id="262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3A24512-DCE9-489C-AC66-3CB4C5F88F6C}" type="datetimeFigureOut">
              <a:rPr lang="zh-CN" altLang="en-US" smtClean="0"/>
              <a:t>2009-3-30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2D337A04-2F53-4439-BE01-4746193689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t>2009-3-30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t>2009-3-30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2D337A04-2F53-4439-BE01-474619368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t>2009-3-30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D3A24512-DCE9-489C-AC66-3CB4C5F88F6C}" type="datetimeFigureOut">
              <a:rPr lang="zh-CN" altLang="en-US" smtClean="0"/>
              <a:t>2009-3-30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2D337A04-2F53-4439-BE01-474619368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t>2009-3-30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t>2009-3-30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t>2009-3-30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t>2009-3-30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t>2009-3-30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t>2009-3-30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D3A24512-DCE9-489C-AC66-3CB4C5F88F6C}" type="datetimeFigureOut">
              <a:rPr lang="zh-CN" altLang="en-US" smtClean="0"/>
              <a:t>2009-3-30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2D337A04-2F53-4439-BE01-474619368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altLang="zh-CN" dirty="0" smtClean="0"/>
              <a:t>Lu Han</a:t>
            </a:r>
          </a:p>
          <a:p>
            <a:pPr algn="r"/>
            <a:r>
              <a:rPr lang="en-US" altLang="zh-CN" dirty="0" smtClean="0"/>
              <a:t>2009-3-30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rvblog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设计文档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                    </a:t>
            </a:r>
            <a:r>
              <a:rPr lang="zh-CN" altLang="en-US" dirty="0" smtClean="0"/>
              <a:t>欢迎批评指正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		      </a:t>
            </a:r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928802"/>
            <a:ext cx="6829444" cy="4340237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7200" b="1" dirty="0" smtClean="0"/>
              <a:t>作用</a:t>
            </a:r>
            <a:endParaRPr lang="en-US" altLang="zh-CN" sz="7200" b="1" dirty="0" smtClean="0"/>
          </a:p>
          <a:p>
            <a:pPr>
              <a:buNone/>
            </a:pPr>
            <a:r>
              <a:rPr lang="en-US" altLang="zh-CN" sz="7200" dirty="0" smtClean="0"/>
              <a:t>	</a:t>
            </a:r>
            <a:r>
              <a:rPr lang="en-US" altLang="zh-CN" sz="7200" dirty="0" err="1" smtClean="0"/>
              <a:t>rvblog</a:t>
            </a:r>
            <a:r>
              <a:rPr lang="zh-CN" altLang="en-US" sz="7200" dirty="0" smtClean="0"/>
              <a:t>是用于我们日常撰写</a:t>
            </a:r>
            <a:r>
              <a:rPr lang="zh-CN" altLang="en-US" sz="7200" dirty="0" smtClean="0"/>
              <a:t>技术网志和心得，以及交流</a:t>
            </a:r>
            <a:r>
              <a:rPr lang="zh-CN" altLang="en-US" sz="7200" dirty="0" smtClean="0"/>
              <a:t>技术的平台</a:t>
            </a:r>
            <a:r>
              <a:rPr lang="zh-CN" altLang="en-US" sz="7200" dirty="0" smtClean="0"/>
              <a:t>。</a:t>
            </a:r>
            <a:endParaRPr lang="en-US" altLang="zh-CN" sz="7200" dirty="0" smtClean="0"/>
          </a:p>
          <a:p>
            <a:r>
              <a:rPr lang="zh-CN" altLang="en-US" sz="7200" b="1" dirty="0" smtClean="0"/>
              <a:t>实现</a:t>
            </a:r>
            <a:endParaRPr lang="en-US" altLang="zh-CN" sz="7200" b="1" dirty="0" smtClean="0"/>
          </a:p>
          <a:p>
            <a:pPr>
              <a:buNone/>
            </a:pPr>
            <a:r>
              <a:rPr lang="en-US" altLang="zh-CN" sz="7200" dirty="0" smtClean="0"/>
              <a:t>	</a:t>
            </a:r>
            <a:r>
              <a:rPr lang="zh-CN" altLang="en-US" sz="7200" dirty="0" smtClean="0"/>
              <a:t>经过几天的考察，我最终放弃了二次开发开源项目的想法，我想利用业余时间从头写一个博客。</a:t>
            </a:r>
            <a:endParaRPr lang="en-US" altLang="zh-CN" sz="7200" dirty="0" smtClean="0"/>
          </a:p>
          <a:p>
            <a:pPr>
              <a:buNone/>
            </a:pPr>
            <a:r>
              <a:rPr lang="en-US" altLang="zh-CN" sz="7200" dirty="0" smtClean="0"/>
              <a:t>	</a:t>
            </a:r>
            <a:r>
              <a:rPr lang="zh-CN" altLang="en-US" sz="7200" dirty="0" smtClean="0"/>
              <a:t>拟采用的框架是：</a:t>
            </a:r>
            <a:r>
              <a:rPr lang="en-US" altLang="zh-CN" sz="7200" dirty="0" smtClean="0"/>
              <a:t>spring2.5.6,hibernate3.3.1 ,buffalo,mysql5.1</a:t>
            </a:r>
          </a:p>
          <a:p>
            <a:pPr>
              <a:buNone/>
            </a:pPr>
            <a:r>
              <a:rPr lang="en-US" altLang="zh-CN" sz="7200" dirty="0" smtClean="0"/>
              <a:t>	</a:t>
            </a:r>
            <a:r>
              <a:rPr lang="zh-CN" altLang="en-US" sz="7200" dirty="0" smtClean="0"/>
              <a:t>之所以从头写，是想把它做得更符合我们的需求。希望在后面的介绍中得到大家好的建议和支持。</a:t>
            </a:r>
            <a:endParaRPr lang="en-US" altLang="zh-CN" sz="7200" dirty="0" smtClean="0"/>
          </a:p>
          <a:p>
            <a:pPr>
              <a:buNone/>
            </a:pPr>
            <a:r>
              <a:rPr lang="en-US" altLang="zh-CN" sz="7200" dirty="0" smtClean="0"/>
              <a:t>	</a:t>
            </a:r>
            <a:r>
              <a:rPr lang="zh-CN" altLang="en-US" sz="7200" dirty="0" smtClean="0"/>
              <a:t>目前，利用周末，我已经起了个头。我争取清明长假回来把它带给大家。很希望有兴趣的同仁一起参与。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首页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博文，技术新闻等模块采用排名的方式，激励大家踊跃参与。</a:t>
            </a:r>
            <a:r>
              <a:rPr lang="zh-CN" altLang="en-US" dirty="0" smtClean="0">
                <a:solidFill>
                  <a:srgbClr val="FF0000"/>
                </a:solidFill>
              </a:rPr>
              <a:t>详见</a:t>
            </a:r>
            <a:r>
              <a:rPr lang="en-US" altLang="zh-CN" dirty="0" smtClean="0">
                <a:solidFill>
                  <a:srgbClr val="FF0000"/>
                </a:solidFill>
              </a:rPr>
              <a:t>excel</a:t>
            </a:r>
            <a:r>
              <a:rPr lang="zh-CN" altLang="en-US" dirty="0" smtClean="0">
                <a:solidFill>
                  <a:srgbClr val="FF0000"/>
                </a:solidFill>
              </a:rPr>
              <a:t>文档。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突出重点文章，将经典的内容最先展示给大家。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定期推出一个专题。这符合我们之前的讨论。如何推出，可以从热点博文中选取，也可以根据工作需要，横空出世。每个专题可以是一个人准备，也可以一组人。在规定的周期后，更换新的专题。旧有专题进入资料区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积分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推出积分系统的唯一好处是</a:t>
            </a:r>
            <a:r>
              <a:rPr lang="en-US" altLang="zh-CN" dirty="0" smtClean="0"/>
              <a:t>--</a:t>
            </a:r>
            <a:r>
              <a:rPr lang="zh-CN" altLang="en-US" dirty="0" smtClean="0"/>
              <a:t>激励。让大家在紧张的工作后，得以放松。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增加自己积分的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发表文章，文章被顶，登录系统，发布技术新闻</a:t>
            </a:r>
            <a:r>
              <a:rPr lang="en-US" altLang="zh-CN" dirty="0" smtClean="0"/>
              <a:t>……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可以考虑，最先达到某个积分的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个人得到奖励。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博文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发表和修改网志是本系统的基本内容。没什么好说。你可以归类发表，你的文章他人可以回复。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文章具有积分属性，它和用户积分是两回事。文章积分是文章质量的体现，如果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多人顶就会很高，并有机会排到首页的</a:t>
            </a:r>
            <a:r>
              <a:rPr lang="en-US" altLang="zh-CN" dirty="0" smtClean="0"/>
              <a:t>top10</a:t>
            </a:r>
            <a:r>
              <a:rPr lang="zh-CN" altLang="en-US" dirty="0" smtClean="0"/>
              <a:t>。如果遭到踩，可以修改你文章的内容，这也是提高自己发文水平的机会。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新闻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新闻这个名字我没想准确。我希望有一个让大家获取最新动态的模块。比如哪家公司发布了什么新的技术产品；哪样新技术出现了等等。这里只是简介，并且按时间排序，和博文排序不同。</a:t>
            </a:r>
            <a:r>
              <a:rPr lang="zh-CN" altLang="en-US" dirty="0" smtClean="0"/>
              <a:t>以</a:t>
            </a:r>
            <a:r>
              <a:rPr lang="zh-CN" altLang="en-US" dirty="0" smtClean="0"/>
              <a:t>突出时效性。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发布新闻不但自己得到积分，他人也会在阅读的同时获取新知。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如果你看到了同事撰写的某篇技术博文对你很有帮助，可以收藏它，以便日后拿来方便。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个人资料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其实，这里非但不是窥探个人隐私的地方，反而是方便同事交流和联系，以及个人展示的地方。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你可以方便的查找他人的联系方式，有幸拜读人家的专长爱好，以及照片等等。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r>
              <a:rPr lang="en-US" altLang="zh-CN" dirty="0" smtClean="0"/>
              <a:t>--</a:t>
            </a:r>
            <a:r>
              <a:rPr lang="zh-CN" altLang="en-US" dirty="0" smtClean="0"/>
              <a:t>个人中心</a:t>
            </a:r>
            <a:endParaRPr lang="en-US" altLang="zh-CN" dirty="0" smtClean="0"/>
          </a:p>
          <a:p>
            <a:pPr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修改</a:t>
            </a:r>
            <a:r>
              <a:rPr lang="zh-CN" altLang="en-US" dirty="0" smtClean="0"/>
              <a:t>和完善个人资料，修改密码等操作。</a:t>
            </a:r>
            <a:endParaRPr lang="en-US" altLang="zh-CN" dirty="0" smtClean="0"/>
          </a:p>
          <a:p>
            <a:r>
              <a:rPr lang="zh-CN" altLang="en-US" dirty="0" smtClean="0"/>
              <a:t>分类管理</a:t>
            </a:r>
            <a:endParaRPr lang="en-US" altLang="zh-CN" dirty="0" smtClean="0"/>
          </a:p>
          <a:p>
            <a:r>
              <a:rPr lang="zh-CN" altLang="en-US" dirty="0" smtClean="0"/>
              <a:t>文章管理</a:t>
            </a:r>
            <a:endParaRPr lang="en-US" altLang="zh-CN" dirty="0" smtClean="0"/>
          </a:p>
          <a:p>
            <a:r>
              <a:rPr lang="zh-CN" altLang="en-US" dirty="0" smtClean="0"/>
              <a:t>收藏管理</a:t>
            </a:r>
            <a:endParaRPr lang="en-US" altLang="zh-CN" dirty="0" smtClean="0"/>
          </a:p>
          <a:p>
            <a:r>
              <a:rPr lang="zh-CN" altLang="en-US" dirty="0" smtClean="0"/>
              <a:t>专题管理</a:t>
            </a:r>
            <a:r>
              <a:rPr lang="en-US" altLang="zh-CN" dirty="0" smtClean="0"/>
              <a:t>[</a:t>
            </a:r>
            <a:r>
              <a:rPr lang="zh-CN" altLang="en-US" dirty="0" smtClean="0"/>
              <a:t>这个模块只对专题管理员开放，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老和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3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Theme_Mod_theme</Template>
  <TotalTime>60</TotalTime>
  <Words>27</Words>
  <Application>Microsoft Office PowerPoint</Application>
  <PresentationFormat>全屏显示(4:3)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主题3</vt:lpstr>
      <vt:lpstr>rvblog 设计文档</vt:lpstr>
      <vt:lpstr>概要</vt:lpstr>
      <vt:lpstr>模块</vt:lpstr>
      <vt:lpstr>模块</vt:lpstr>
      <vt:lpstr>模块</vt:lpstr>
      <vt:lpstr>模块</vt:lpstr>
      <vt:lpstr>模块</vt:lpstr>
      <vt:lpstr>模块</vt:lpstr>
      <vt:lpstr>后台</vt:lpstr>
      <vt:lpstr>幻灯片 10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rvblog 设计文档</dc:title>
  <dc:creator>番茄花园</dc:creator>
  <cp:lastModifiedBy>番茄花园</cp:lastModifiedBy>
  <cp:revision>13</cp:revision>
  <dcterms:created xsi:type="dcterms:W3CDTF">2009-03-29T16:27:44Z</dcterms:created>
  <dcterms:modified xsi:type="dcterms:W3CDTF">2009-03-29T17:28:41Z</dcterms:modified>
</cp:coreProperties>
</file>