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  <p:sldId id="271" r:id="rId6"/>
    <p:sldId id="274" r:id="rId7"/>
    <p:sldId id="265" r:id="rId8"/>
    <p:sldId id="275" r:id="rId9"/>
    <p:sldId id="268" r:id="rId10"/>
    <p:sldId id="269" r:id="rId11"/>
    <p:sldId id="264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D3A24512-DCE9-489C-AC66-3CB4C5F88F6C}" type="datetimeFigureOut">
              <a:rPr lang="zh-CN" altLang="en-US" smtClean="0"/>
              <a:pPr/>
              <a:t>2009-7-14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altLang="zh-CN" dirty="0" smtClean="0"/>
              <a:t>Lu Han</a:t>
            </a:r>
          </a:p>
          <a:p>
            <a:pPr algn="r"/>
            <a:r>
              <a:rPr lang="en-US" altLang="zh-CN" dirty="0" smtClean="0"/>
              <a:t>2009-7-17</a:t>
            </a:r>
          </a:p>
          <a:p>
            <a:pPr algn="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 smtClean="0"/>
              <a:t>blogabc Technology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Document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928802"/>
            <a:ext cx="6829444" cy="43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7200" dirty="0" smtClean="0"/>
              <a:t>FCKEditor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Buffalo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FCKEditor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928802"/>
            <a:ext cx="6829444" cy="434023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7200" dirty="0" smtClean="0"/>
          </a:p>
          <a:p>
            <a:pPr>
              <a:buNone/>
            </a:pPr>
            <a:endParaRPr lang="en-US" altLang="zh-CN" sz="7200" dirty="0" smtClean="0"/>
          </a:p>
          <a:p>
            <a:pPr>
              <a:buNone/>
            </a:pPr>
            <a:endParaRPr lang="en-US" altLang="zh-CN" sz="7200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4546" y="1928802"/>
          <a:ext cx="6429420" cy="421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3214710"/>
              </a:tblGrid>
              <a:tr h="8429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Tech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Project</a:t>
                      </a:r>
                      <a:endParaRPr lang="zh-CN" altLang="en-US" sz="2800" dirty="0"/>
                    </a:p>
                  </a:txBody>
                  <a:tcPr/>
                </a:tc>
              </a:tr>
              <a:tr h="8429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MVC framework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spring2.5.6</a:t>
                      </a:r>
                      <a:endParaRPr lang="zh-CN" altLang="en-US" sz="2800" dirty="0"/>
                    </a:p>
                  </a:txBody>
                  <a:tcPr/>
                </a:tc>
              </a:tr>
              <a:tr h="8429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O/R mapping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hibernate3.3.1</a:t>
                      </a:r>
                      <a:endParaRPr lang="zh-CN" altLang="en-US" sz="2800" dirty="0"/>
                    </a:p>
                  </a:txBody>
                  <a:tcPr/>
                </a:tc>
              </a:tr>
              <a:tr h="8429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Ajax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Buffalo</a:t>
                      </a:r>
                      <a:endParaRPr lang="zh-CN" altLang="en-US" sz="2800" dirty="0"/>
                    </a:p>
                  </a:txBody>
                  <a:tcPr/>
                </a:tc>
              </a:tr>
              <a:tr h="8429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Rich Text</a:t>
                      </a:r>
                      <a:r>
                        <a:rPr lang="en-US" altLang="zh-CN" sz="2800" baseline="0" dirty="0" smtClean="0"/>
                        <a:t> Editor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 smtClean="0"/>
                        <a:t>FCKEditor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spring2.5.6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387" y="1066800"/>
            <a:ext cx="88376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spring2.5.6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4846" y="1271567"/>
            <a:ext cx="7949154" cy="5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2700" y="3476625"/>
            <a:ext cx="6591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hibernate3.3.1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928794" y="1928802"/>
            <a:ext cx="671517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/>
              <a:t>Ivp</a:t>
            </a:r>
            <a:r>
              <a:rPr lang="en-US" altLang="zh-CN" sz="2400" dirty="0" smtClean="0"/>
              <a:t>-</a:t>
            </a:r>
            <a:r>
              <a:rPr lang="en-US" altLang="zh-CN" sz="2400" dirty="0" smtClean="0">
                <a:solidFill>
                  <a:srgbClr val="FF0000"/>
                </a:solidFill>
              </a:rPr>
              <a:t>Java</a:t>
            </a:r>
            <a:r>
              <a:rPr lang="en-US" altLang="zh-CN" sz="2400" dirty="0" smtClean="0"/>
              <a:t> – </a:t>
            </a:r>
            <a:r>
              <a:rPr lang="en-US" altLang="zh-CN" sz="2400" dirty="0" err="1" smtClean="0"/>
              <a:t>jibx</a:t>
            </a:r>
            <a:r>
              <a:rPr lang="en-US" altLang="zh-CN" sz="2400" dirty="0" smtClean="0"/>
              <a:t> – </a:t>
            </a:r>
            <a:r>
              <a:rPr lang="en-US" altLang="zh-CN" sz="2400" dirty="0" smtClean="0">
                <a:solidFill>
                  <a:srgbClr val="FF0000"/>
                </a:solidFill>
              </a:rPr>
              <a:t>xml</a:t>
            </a:r>
            <a:r>
              <a:rPr lang="en-US" altLang="zh-CN" sz="2400" dirty="0" smtClean="0"/>
              <a:t>-device</a:t>
            </a:r>
          </a:p>
          <a:p>
            <a:r>
              <a:rPr lang="en-US" altLang="zh-CN" sz="2400" dirty="0" smtClean="0"/>
              <a:t>App-</a:t>
            </a:r>
            <a:r>
              <a:rPr lang="en-US" altLang="zh-CN" sz="2400" dirty="0" smtClean="0">
                <a:solidFill>
                  <a:srgbClr val="FF0000"/>
                </a:solidFill>
              </a:rPr>
              <a:t>Java</a:t>
            </a:r>
            <a:r>
              <a:rPr lang="en-US" altLang="zh-CN" sz="2400" dirty="0" smtClean="0"/>
              <a:t> - </a:t>
            </a:r>
            <a:r>
              <a:rPr lang="en-US" altLang="zh-CN" sz="2400" dirty="0" err="1" smtClean="0"/>
              <a:t>xdoclet</a:t>
            </a:r>
            <a:r>
              <a:rPr lang="en-US" altLang="zh-CN" sz="2400" dirty="0" smtClean="0"/>
              <a:t> -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hbm.xml</a:t>
            </a:r>
            <a:r>
              <a:rPr lang="en-US" altLang="zh-CN" sz="2400" dirty="0" smtClean="0"/>
              <a:t>- hibernate core-db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hibernate3.3.1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71678"/>
            <a:ext cx="65913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Spring-hibernate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857364"/>
            <a:ext cx="55530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4214818"/>
            <a:ext cx="32956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Spring-hibernate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5143504" cy="112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0372"/>
            <a:ext cx="4962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75" y="3533775"/>
            <a:ext cx="55721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Buffalo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857364"/>
            <a:ext cx="48958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500438"/>
            <a:ext cx="11906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7775" y="3248025"/>
            <a:ext cx="40862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4643446"/>
            <a:ext cx="31146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3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Theme_Mod_theme</Template>
  <TotalTime>152</TotalTime>
  <Words>44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主题3</vt:lpstr>
      <vt:lpstr>blogabc Technology Document</vt:lpstr>
      <vt:lpstr>overview</vt:lpstr>
      <vt:lpstr>spring2.5.6</vt:lpstr>
      <vt:lpstr>spring2.5.6</vt:lpstr>
      <vt:lpstr>hibernate3.3.1</vt:lpstr>
      <vt:lpstr>hibernate3.3.1</vt:lpstr>
      <vt:lpstr>Spring-hibernate</vt:lpstr>
      <vt:lpstr>Spring-hibernate</vt:lpstr>
      <vt:lpstr>Buffalo</vt:lpstr>
      <vt:lpstr>overview</vt:lpstr>
      <vt:lpstr>Buffalo</vt:lpstr>
      <vt:lpstr>FCKEditor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rvblog 设计文档</dc:title>
  <dc:creator>番茄花园</dc:creator>
  <cp:lastModifiedBy>luh</cp:lastModifiedBy>
  <cp:revision>31</cp:revision>
  <dcterms:created xsi:type="dcterms:W3CDTF">2009-03-29T16:27:44Z</dcterms:created>
  <dcterms:modified xsi:type="dcterms:W3CDTF">2009-07-14T08:47:34Z</dcterms:modified>
</cp:coreProperties>
</file>