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6" r:id="rId4"/>
    <p:sldId id="261" r:id="rId5"/>
    <p:sldId id="263" r:id="rId6"/>
    <p:sldId id="264" r:id="rId8"/>
    <p:sldId id="271" r:id="rId9"/>
    <p:sldId id="273" r:id="rId10"/>
    <p:sldId id="274" r:id="rId11"/>
    <p:sldId id="276" r:id="rId12"/>
    <p:sldId id="278" r:id="rId13"/>
    <p:sldId id="27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endParaRPr lang="zh-CN" altLang="en-US" sz="72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、多线程、多进程、多协程的对比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2185" y="344995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多进程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Process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优点：可以利用多核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并行运算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缺点：占用资源最多、可启动数目比线程少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5360" y="1613535"/>
            <a:ext cx="6783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多线程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Thread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优点：相比进程，更轻量级、占用资源少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相比进程：多线程只能并发执行，不能利用多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相比协程：启动数目有限制，占用内存资源，有线程切换开销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密集型计算、同时运行的数目要求不多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多协程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Coroutine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优点：内存开销最少、启动协程数量最多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缺点：支持的库有限制、代码实现复杂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密集型计算、需要超多任务运行、但有现成库支持的场景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一个进程中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一个线程中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怎样根据任务选择对应技术？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使用多进程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multiprocessing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待执行任务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任务特点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7660" cy="1696085"/>
            <a:chOff x="14432" y="5975"/>
            <a:chExt cx="2516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使用多协程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asyncio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028" y="5975"/>
              <a:ext cx="663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pPr lvl="0" algn="l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是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004560" y="2672080"/>
            <a:ext cx="3538220" cy="1657985"/>
            <a:chOff x="9456" y="4208"/>
            <a:chExt cx="5572" cy="2611"/>
          </a:xfrm>
        </p:grpSpPr>
        <p:sp>
          <p:nvSpPr>
            <p:cNvPr id="16" name="流程图: 决策 15"/>
            <p:cNvSpPr/>
            <p:nvPr/>
          </p:nvSpPr>
          <p:spPr>
            <a:xfrm>
              <a:off x="9456" y="5129"/>
              <a:ext cx="5572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1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、需要超多任务量？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2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、有现成协程库支持？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3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、实现复杂度可接受？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88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7660" cy="1696085"/>
            <a:chOff x="7064" y="5975"/>
            <a:chExt cx="2516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使用多线程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threading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1133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否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、为什么要引入并发编程？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、有哪些程序提速的方法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为什么要引入并发编程？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  <a:endParaRPr lang="zh-CN" altLang="en-US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46990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有哪些程序提速的方法？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单线程串行</a:t>
            </a: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多线程并发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</a:t>
            </a:r>
            <a:r>
              <a:rPr lang="en-US" altLang="zh-CN"/>
              <a:t>CPU</a:t>
            </a:r>
            <a:r>
              <a:rPr lang="zh-CN" altLang="en-US"/>
              <a:t>并行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多机器并行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8890" y="1880235"/>
            <a:ext cx="14039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threading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78220" y="1880235"/>
            <a:ext cx="205359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multiprocessing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en-US" altLang="zh-CN"/>
              <a:t>hadoop/hive/spark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不加改造的程序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多线程：threading，利用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可以同时执行的原理，让</a:t>
            </a:r>
            <a:r>
              <a:rPr lang="en-US" altLang="zh-CN"/>
              <a:t>CPU</a:t>
            </a:r>
            <a:r>
              <a:rPr lang="zh-CN" altLang="en-US"/>
              <a:t>不会干巴巴等待</a:t>
            </a:r>
            <a:r>
              <a:rPr lang="en-US" altLang="zh-CN"/>
              <a:t>IO</a:t>
            </a:r>
            <a:r>
              <a:rPr lang="zh-CN" altLang="en-US"/>
              <a:t>完成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多进程：multiprocessing，利用多核</a:t>
            </a:r>
            <a:r>
              <a:rPr lang="en-US" altLang="zh-CN"/>
              <a:t>CPU</a:t>
            </a:r>
            <a:r>
              <a:rPr lang="zh-CN" altLang="en-US"/>
              <a:t>的能力，真正的并行执行任务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：asyncio，在单线程利用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同时执行的原理，实现函数异步执行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使用Lock对资源加锁，防止冲突访问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使用Queue实现不同线程/进程之间的数据通信，实现生产者</a:t>
            </a:r>
            <a:r>
              <a:rPr lang="en-US" altLang="zh-CN"/>
              <a:t>-</a:t>
            </a:r>
            <a:r>
              <a:rPr lang="zh-CN" altLang="en-US"/>
              <a:t>消费者模式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使用线程池</a:t>
            </a:r>
            <a:r>
              <a:rPr lang="en-US" altLang="zh-CN">
                <a:sym typeface="+mn-ea"/>
              </a:rPr>
              <a:t>Pool</a:t>
            </a:r>
            <a:r>
              <a:rPr lang="zh-CN" altLang="en-US"/>
              <a:t>/进程池</a:t>
            </a:r>
            <a:r>
              <a:rPr lang="en-US" altLang="zh-CN"/>
              <a:t>Pool</a:t>
            </a:r>
            <a:r>
              <a:rPr lang="zh-CN" altLang="en-US"/>
              <a:t>，简化线程</a:t>
            </a:r>
            <a:r>
              <a:rPr lang="en-US" altLang="zh-CN"/>
              <a:t>/</a:t>
            </a:r>
            <a:r>
              <a:rPr lang="zh-CN" altLang="en-US"/>
              <a:t>进程的任务提交、等待结束、获取结果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使用subprocess启动外部程序的进程，并进行输入输出交互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怎样选择多线程、多进程和多协程？</a:t>
            </a:r>
            <a:endParaRPr lang="zh-CN" altLang="en-US" sz="36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并发编程有三种方式：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多线程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Thread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、多进程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Process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、多协程Coroutine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在后续视频之前，给大家介绍下三者的区别，让大家有个宏观的了解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、什么是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、多线程、多进程、多协程的对比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、怎样根据任务选择对应技术？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、什么是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CPU密集型（CPU-bound）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CPU密集型也叫计算密集型，是指I/O在很短的时间就可以完成，CPU需要大量的计算和处理，特点是CPU占用率相当高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例如：压缩解压缩、加密解密、正则表达式搜索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密集型（I/O 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IO密集型指的是系统运作大部分的状况是CPU在等I/O (硬盘/内存) 的读/写操作，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CPU占用率仍然较低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例如：文件处理程序、网络爬虫程序、读写数据库程序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WPS 演示</Application>
  <PresentationFormat>宽屏</PresentationFormat>
  <Paragraphs>162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方正书宋_GBK</vt:lpstr>
      <vt:lpstr>Wingdings</vt:lpstr>
      <vt:lpstr>微软雅黑</vt:lpstr>
      <vt:lpstr>汉仪旗黑</vt:lpstr>
      <vt:lpstr>微软雅黑</vt:lpstr>
      <vt:lpstr>宋体</vt:lpstr>
      <vt:lpstr>Arial Unicode MS</vt:lpstr>
      <vt:lpstr>Verdana</vt:lpstr>
      <vt:lpstr>Calibri</vt:lpstr>
      <vt:lpstr>Helvetica Neue</vt:lpstr>
      <vt:lpstr>汉仪书宋二KW</vt:lpstr>
      <vt:lpstr>Yuanti SC Regular</vt:lpstr>
      <vt:lpstr>Menlo Regular</vt:lpstr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ant</cp:lastModifiedBy>
  <cp:revision>290</cp:revision>
  <dcterms:created xsi:type="dcterms:W3CDTF">2020-10-26T16:44:16Z</dcterms:created>
  <dcterms:modified xsi:type="dcterms:W3CDTF">2020-10-26T16:44:16Z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