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6" r:id="rId5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8237462156114"/>
          <c:y val="0.17256151142355"/>
          <c:w val="0.870791101750691"/>
          <c:h val="0.6157513181019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（multiprocessing）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优点：可以利用多核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（threading）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 requests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）、代码实现复杂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  <a:endParaRPr lang="zh-CN" altLang="en-US"/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r>
              <a:rPr lang="en-US" altLang="zh-CN"/>
              <a:t>Python Flask/Django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  <a:endParaRPr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  <a:endParaRPr lang="en-US" altLang="zh-CN"/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  <a:endParaRPr lang="zh-CN" altLang="en-US"/>
          </a:p>
          <a:p>
            <a:r>
              <a:rPr lang="zh-CN" altLang="en-US"/>
              <a:t>多线程依然可以加速运行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/>
              <a:t>CPU</a:t>
            </a:r>
            <a:r>
              <a:rPr lang="zh-CN" altLang="en-US"/>
              <a:t>密集型计算</a:t>
            </a:r>
            <a:endParaRPr lang="zh-CN" altLang="en-US"/>
          </a:p>
          <a:p>
            <a:r>
              <a:rPr lang="zh-CN" altLang="en-US"/>
              <a:t>线程的自动切换反而变成了负担</a:t>
            </a:r>
            <a:endParaRPr lang="zh-CN" altLang="en-US"/>
          </a:p>
          <a:p>
            <a:r>
              <a:rPr lang="zh-CN" altLang="en-US"/>
              <a:t>多线程甚至减慢了运行速度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827905"/>
                <a:gridCol w="5198745"/>
              </a:tblGrid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13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182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  <a:endParaRPr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可以干其他事情）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  <a:endParaRPr lang="zh-CN" altLang="en-US" sz="2400"/>
          </a:p>
          <a:p>
            <a:pPr algn="ctr"/>
            <a:r>
              <a:rPr lang="zh-CN" altLang="en-US" sz="2400"/>
              <a:t>至尊循环驭众生</a:t>
            </a:r>
            <a:endParaRPr lang="zh-CN" altLang="en-US" sz="2400"/>
          </a:p>
          <a:p>
            <a:pPr algn="ctr"/>
            <a:r>
              <a:rPr lang="zh-CN" altLang="en-US" sz="2400"/>
              <a:t>至尊循环寻众生</a:t>
            </a:r>
            <a:endParaRPr lang="zh-CN" altLang="en-US" sz="2400"/>
          </a:p>
          <a:p>
            <a:pPr algn="ctr"/>
            <a:r>
              <a:rPr lang="zh-CN" altLang="en-US" sz="2400"/>
              <a:t>至尊循环引众生</a:t>
            </a:r>
            <a:endParaRPr lang="zh-CN" altLang="en-US" sz="2400"/>
          </a:p>
          <a:p>
            <a:pPr algn="ctr"/>
            <a:r>
              <a:rPr lang="zh-CN" altLang="en-US" sz="2400"/>
              <a:t>普照众生欣欣荣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endParaRPr lang="en-US" altLang="zh-CN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/>
              <a:t>import asyncio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  <a:endParaRPr lang="zh-CN" altLang="en-US"/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  <a:endParaRPr lang="en-US" altLang="zh-CN"/>
          </a:p>
          <a:p>
            <a:pPr algn="l"/>
            <a:r>
              <a:rPr lang="en-US" altLang="zh-CN"/>
              <a:t>    await get_url(url)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  <a:endParaRPr lang="zh-CN" altLang="en-US"/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  <a:endParaRPr lang="zh-CN" altLang="en-US"/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爬虫引用中：</a:t>
            </a:r>
            <a:endParaRPr lang="zh-CN" altLang="en-US"/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  <a:endParaRPr lang="zh-CN" altLang="en-US"/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79265" y="2506980"/>
            <a:ext cx="697738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听歌、解压缩、下载等等</a:t>
            </a:r>
            <a:endParaRPr lang="zh-CN" altLang="en-US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允许你生成新的进程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连接它们的输入、输出、错误管道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并且获取它们的返回码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70688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/>
              <a:t>用默认的应用程序打开歌曲文件</a:t>
            </a:r>
            <a:endParaRPr lang="zh-CN" altLang="en-US" sz="1600" b="1"/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  <a:endParaRPr lang="en-US" altLang="zh-CN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.mp3'], shell=True)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032885"/>
            <a:ext cx="9848215" cy="1539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1">
                <a:sym typeface="+mn-ea"/>
              </a:rPr>
              <a:t>用</a:t>
            </a:r>
            <a:r>
              <a:rPr lang="en-US" altLang="zh-CN" sz="1600" b="1">
                <a:sym typeface="+mn-ea"/>
              </a:rPr>
              <a:t>7z.exe</a:t>
            </a:r>
            <a:r>
              <a:rPr lang="zh-CN" altLang="en-US" sz="1600" b="1">
                <a:sym typeface="+mn-ea"/>
              </a:rPr>
              <a:t>解压</a:t>
            </a:r>
            <a:r>
              <a:rPr lang="en-US" altLang="zh-CN" sz="1600" b="1">
                <a:sym typeface="+mn-ea"/>
              </a:rPr>
              <a:t>7z</a:t>
            </a:r>
            <a:r>
              <a:rPr lang="zh-CN" altLang="en-US" sz="1600" b="1">
                <a:sym typeface="+mn-ea"/>
              </a:rPr>
              <a:t>压缩文件</a:t>
            </a:r>
            <a:endParaRPr lang="en-US" altLang="zh-CN" sz="1600" b="1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subprocess.Popen([r"C:\Program Files\7-Zip\7z.exe",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                         "x", "./datas/7z_test.7z", "-o./datas/extract_7z_test", "-aoa"], shell=True)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UNIT_TABLE_BEAUTIFY" val="smartTable{c0c6e345-09f5-4b3e-a4e4-7f9b1d96ed97}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7594</Words>
  <Application>WPS 演示</Application>
  <PresentationFormat>宽屏</PresentationFormat>
  <Paragraphs>799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Arial</vt:lpstr>
      <vt:lpstr>方正书宋_GBK</vt:lpstr>
      <vt:lpstr>Wingdings</vt:lpstr>
      <vt:lpstr>微软雅黑</vt:lpstr>
      <vt:lpstr>汉仪旗黑</vt:lpstr>
      <vt:lpstr>Menlo Regular</vt:lpstr>
      <vt:lpstr>宋体</vt:lpstr>
      <vt:lpstr>Arial Unicode MS</vt:lpstr>
      <vt:lpstr>Verdana</vt:lpstr>
      <vt:lpstr>Calibri</vt:lpstr>
      <vt:lpstr>Helvetica Neue</vt:lpstr>
      <vt:lpstr>汉仪书宋二KW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739</cp:revision>
  <dcterms:created xsi:type="dcterms:W3CDTF">2021-01-07T16:18:33Z</dcterms:created>
  <dcterms:modified xsi:type="dcterms:W3CDTF">2021-01-07T16:18:33Z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